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6" r:id="rId4"/>
  </p:sldMasterIdLst>
  <p:notesMasterIdLst>
    <p:notesMasterId r:id="rId35"/>
  </p:notesMasterIdLst>
  <p:handoutMasterIdLst>
    <p:handoutMasterId r:id="rId36"/>
  </p:handoutMasterIdLst>
  <p:sldIdLst>
    <p:sldId id="256" r:id="rId5"/>
    <p:sldId id="305" r:id="rId6"/>
    <p:sldId id="266" r:id="rId7"/>
    <p:sldId id="306" r:id="rId8"/>
    <p:sldId id="283" r:id="rId9"/>
    <p:sldId id="268" r:id="rId10"/>
    <p:sldId id="269" r:id="rId11"/>
    <p:sldId id="293" r:id="rId12"/>
    <p:sldId id="272" r:id="rId13"/>
    <p:sldId id="275" r:id="rId14"/>
    <p:sldId id="295" r:id="rId15"/>
    <p:sldId id="292" r:id="rId16"/>
    <p:sldId id="299" r:id="rId17"/>
    <p:sldId id="276" r:id="rId18"/>
    <p:sldId id="302" r:id="rId19"/>
    <p:sldId id="301" r:id="rId20"/>
    <p:sldId id="296" r:id="rId21"/>
    <p:sldId id="270" r:id="rId22"/>
    <p:sldId id="291" r:id="rId23"/>
    <p:sldId id="290" r:id="rId24"/>
    <p:sldId id="277" r:id="rId25"/>
    <p:sldId id="289" r:id="rId26"/>
    <p:sldId id="278" r:id="rId27"/>
    <p:sldId id="271" r:id="rId28"/>
    <p:sldId id="286" r:id="rId29"/>
    <p:sldId id="288" r:id="rId30"/>
    <p:sldId id="304" r:id="rId31"/>
    <p:sldId id="284" r:id="rId32"/>
    <p:sldId id="298" r:id="rId33"/>
    <p:sldId id="27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05" autoAdjust="0"/>
  </p:normalViewPr>
  <p:slideViewPr>
    <p:cSldViewPr snapToGrid="0">
      <p:cViewPr>
        <p:scale>
          <a:sx n="75" d="100"/>
          <a:sy n="75" d="100"/>
        </p:scale>
        <p:origin x="965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6DBCDC-3FC3-4109-A12A-BB6CC9E3D11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7FC8487C-8CD3-45EF-810B-9F63658752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NEED TO MERGE OTHER AVALIABLE DATASET AND CHECK WITH METRICS AS THE ACCURACY WILL INCREASE IF MORE DATA IS AVAILABLE FOR TRAINING TESTING.</a:t>
          </a:r>
        </a:p>
      </dgm:t>
    </dgm:pt>
    <dgm:pt modelId="{97E7FFDC-7E4F-4981-8A30-BAF437C97BCE}" type="parTrans" cxnId="{85FE54BF-543A-45FC-A3B3-687606F0F427}">
      <dgm:prSet/>
      <dgm:spPr/>
      <dgm:t>
        <a:bodyPr/>
        <a:lstStyle/>
        <a:p>
          <a:endParaRPr lang="en-US"/>
        </a:p>
      </dgm:t>
    </dgm:pt>
    <dgm:pt modelId="{07AC424D-AC21-4FBB-9F72-07E9652C0CF8}" type="sibTrans" cxnId="{85FE54BF-543A-45FC-A3B3-687606F0F427}">
      <dgm:prSet/>
      <dgm:spPr/>
      <dgm:t>
        <a:bodyPr/>
        <a:lstStyle/>
        <a:p>
          <a:endParaRPr lang="en-US"/>
        </a:p>
      </dgm:t>
    </dgm:pt>
    <dgm:pt modelId="{084DD759-E4CD-4B63-A1A5-2B84D8F79A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NEED TO HAVE MORE POWERFUL COMPUTER FOR LARGE DATASET EXPLORATION AS THIS PROJECT IS COMPUTATIONALLY EXPENSIVE</a:t>
          </a:r>
        </a:p>
      </dgm:t>
    </dgm:pt>
    <dgm:pt modelId="{59597887-59A3-4369-AA6F-B111A7024D2F}" type="parTrans" cxnId="{DBB34781-19CC-499A-AF52-B3C8AB9AF2B5}">
      <dgm:prSet/>
      <dgm:spPr/>
      <dgm:t>
        <a:bodyPr/>
        <a:lstStyle/>
        <a:p>
          <a:endParaRPr lang="en-US"/>
        </a:p>
      </dgm:t>
    </dgm:pt>
    <dgm:pt modelId="{C6FFA08E-E54C-432D-901C-D7B0290A3090}" type="sibTrans" cxnId="{DBB34781-19CC-499A-AF52-B3C8AB9AF2B5}">
      <dgm:prSet/>
      <dgm:spPr/>
      <dgm:t>
        <a:bodyPr/>
        <a:lstStyle/>
        <a:p>
          <a:endParaRPr lang="en-US"/>
        </a:p>
      </dgm:t>
    </dgm:pt>
    <dgm:pt modelId="{514B401C-A7A9-4E31-BA8F-844DAD6FBB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ALSO WORKING ON PREDICTION OF MASS SPECTRUM OF THE COMPOUNDS.</a:t>
          </a:r>
        </a:p>
      </dgm:t>
    </dgm:pt>
    <dgm:pt modelId="{2EED57C3-4452-4BBE-A1E8-AC212EC9C194}" type="parTrans" cxnId="{318CD902-7747-4E90-9159-130DF734984E}">
      <dgm:prSet/>
      <dgm:spPr/>
      <dgm:t>
        <a:bodyPr/>
        <a:lstStyle/>
        <a:p>
          <a:endParaRPr lang="en-US"/>
        </a:p>
      </dgm:t>
    </dgm:pt>
    <dgm:pt modelId="{AAE210E4-D6CD-4E30-AC92-A80B2E99F352}" type="sibTrans" cxnId="{318CD902-7747-4E90-9159-130DF734984E}">
      <dgm:prSet/>
      <dgm:spPr/>
      <dgm:t>
        <a:bodyPr/>
        <a:lstStyle/>
        <a:p>
          <a:endParaRPr lang="en-US"/>
        </a:p>
      </dgm:t>
    </dgm:pt>
    <dgm:pt modelId="{7DFEE10C-53F1-4B4B-B86B-CB2C3F69DB1C}" type="pres">
      <dgm:prSet presAssocID="{2A6DBCDC-3FC3-4109-A12A-BB6CC9E3D111}" presName="root" presStyleCnt="0">
        <dgm:presLayoutVars>
          <dgm:dir/>
          <dgm:resizeHandles val="exact"/>
        </dgm:presLayoutVars>
      </dgm:prSet>
      <dgm:spPr/>
    </dgm:pt>
    <dgm:pt modelId="{B0BB3145-FA29-4D7B-B244-9A64BBAE49D8}" type="pres">
      <dgm:prSet presAssocID="{7FC8487C-8CD3-45EF-810B-9F6365875274}" presName="compNode" presStyleCnt="0"/>
      <dgm:spPr/>
    </dgm:pt>
    <dgm:pt modelId="{7754F5A6-B20D-4DB5-9CB3-79609479B2EA}" type="pres">
      <dgm:prSet presAssocID="{7FC8487C-8CD3-45EF-810B-9F6365875274}" presName="bgRect" presStyleLbl="bgShp" presStyleIdx="0" presStyleCnt="3"/>
      <dgm:spPr/>
    </dgm:pt>
    <dgm:pt modelId="{677FFC24-FEF4-4D91-9CB6-1BB8477EDE2B}" type="pres">
      <dgm:prSet presAssocID="{7FC8487C-8CD3-45EF-810B-9F636587527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91D9C47-7313-47AC-A041-386AFC58A47C}" type="pres">
      <dgm:prSet presAssocID="{7FC8487C-8CD3-45EF-810B-9F6365875274}" presName="spaceRect" presStyleCnt="0"/>
      <dgm:spPr/>
    </dgm:pt>
    <dgm:pt modelId="{B0A506AF-AA5B-406A-88BA-383DB30292CB}" type="pres">
      <dgm:prSet presAssocID="{7FC8487C-8CD3-45EF-810B-9F6365875274}" presName="parTx" presStyleLbl="revTx" presStyleIdx="0" presStyleCnt="3">
        <dgm:presLayoutVars>
          <dgm:chMax val="0"/>
          <dgm:chPref val="0"/>
        </dgm:presLayoutVars>
      </dgm:prSet>
      <dgm:spPr/>
    </dgm:pt>
    <dgm:pt modelId="{7434A131-BCA3-4C87-9298-24075C07C51F}" type="pres">
      <dgm:prSet presAssocID="{07AC424D-AC21-4FBB-9F72-07E9652C0CF8}" presName="sibTrans" presStyleCnt="0"/>
      <dgm:spPr/>
    </dgm:pt>
    <dgm:pt modelId="{9C3FB9F7-945F-468F-9E5F-A48184623379}" type="pres">
      <dgm:prSet presAssocID="{084DD759-E4CD-4B63-A1A5-2B84D8F79AB2}" presName="compNode" presStyleCnt="0"/>
      <dgm:spPr/>
    </dgm:pt>
    <dgm:pt modelId="{9FFD2E29-6248-495C-9363-D6A46505A82B}" type="pres">
      <dgm:prSet presAssocID="{084DD759-E4CD-4B63-A1A5-2B84D8F79AB2}" presName="bgRect" presStyleLbl="bgShp" presStyleIdx="1" presStyleCnt="3"/>
      <dgm:spPr/>
    </dgm:pt>
    <dgm:pt modelId="{F0CD503B-52F1-4F04-9132-DD000CA10C2D}" type="pres">
      <dgm:prSet presAssocID="{084DD759-E4CD-4B63-A1A5-2B84D8F79A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A894C7C-EDDD-4552-B546-4BB4DECE8EF5}" type="pres">
      <dgm:prSet presAssocID="{084DD759-E4CD-4B63-A1A5-2B84D8F79AB2}" presName="spaceRect" presStyleCnt="0"/>
      <dgm:spPr/>
    </dgm:pt>
    <dgm:pt modelId="{F2D2D61C-EDA5-48DE-AC5E-84E27FFDBFDC}" type="pres">
      <dgm:prSet presAssocID="{084DD759-E4CD-4B63-A1A5-2B84D8F79AB2}" presName="parTx" presStyleLbl="revTx" presStyleIdx="1" presStyleCnt="3">
        <dgm:presLayoutVars>
          <dgm:chMax val="0"/>
          <dgm:chPref val="0"/>
        </dgm:presLayoutVars>
      </dgm:prSet>
      <dgm:spPr/>
    </dgm:pt>
    <dgm:pt modelId="{2B190DF4-D130-4A44-902B-8E2265DA9D15}" type="pres">
      <dgm:prSet presAssocID="{C6FFA08E-E54C-432D-901C-D7B0290A3090}" presName="sibTrans" presStyleCnt="0"/>
      <dgm:spPr/>
    </dgm:pt>
    <dgm:pt modelId="{13C0C7C8-97D1-4070-AEB7-AC758B013398}" type="pres">
      <dgm:prSet presAssocID="{514B401C-A7A9-4E31-BA8F-844DAD6FBBB7}" presName="compNode" presStyleCnt="0"/>
      <dgm:spPr/>
    </dgm:pt>
    <dgm:pt modelId="{F4922742-B5D0-4D81-BA9A-B4161FA773E8}" type="pres">
      <dgm:prSet presAssocID="{514B401C-A7A9-4E31-BA8F-844DAD6FBBB7}" presName="bgRect" presStyleLbl="bgShp" presStyleIdx="2" presStyleCnt="3"/>
      <dgm:spPr/>
    </dgm:pt>
    <dgm:pt modelId="{AF50383C-3495-41EB-AB1E-EFB2D6D4CAD9}" type="pres">
      <dgm:prSet presAssocID="{514B401C-A7A9-4E31-BA8F-844DAD6FBBB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BF8469FD-21B0-4D80-9FD3-32DD65DA4E9F}" type="pres">
      <dgm:prSet presAssocID="{514B401C-A7A9-4E31-BA8F-844DAD6FBBB7}" presName="spaceRect" presStyleCnt="0"/>
      <dgm:spPr/>
    </dgm:pt>
    <dgm:pt modelId="{E3451D2A-B870-4C97-B1CA-518D9425F8A4}" type="pres">
      <dgm:prSet presAssocID="{514B401C-A7A9-4E31-BA8F-844DAD6FBBB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8CD902-7747-4E90-9159-130DF734984E}" srcId="{2A6DBCDC-3FC3-4109-A12A-BB6CC9E3D111}" destId="{514B401C-A7A9-4E31-BA8F-844DAD6FBBB7}" srcOrd="2" destOrd="0" parTransId="{2EED57C3-4452-4BBE-A1E8-AC212EC9C194}" sibTransId="{AAE210E4-D6CD-4E30-AC92-A80B2E99F352}"/>
    <dgm:cxn modelId="{687FB980-E060-46A0-A1BF-DA26104A8094}" type="presOf" srcId="{514B401C-A7A9-4E31-BA8F-844DAD6FBBB7}" destId="{E3451D2A-B870-4C97-B1CA-518D9425F8A4}" srcOrd="0" destOrd="0" presId="urn:microsoft.com/office/officeart/2018/2/layout/IconVerticalSolidList"/>
    <dgm:cxn modelId="{DBB34781-19CC-499A-AF52-B3C8AB9AF2B5}" srcId="{2A6DBCDC-3FC3-4109-A12A-BB6CC9E3D111}" destId="{084DD759-E4CD-4B63-A1A5-2B84D8F79AB2}" srcOrd="1" destOrd="0" parTransId="{59597887-59A3-4369-AA6F-B111A7024D2F}" sibTransId="{C6FFA08E-E54C-432D-901C-D7B0290A3090}"/>
    <dgm:cxn modelId="{796E4BA0-4CAA-4DB4-BA55-1759FEC01D22}" type="presOf" srcId="{7FC8487C-8CD3-45EF-810B-9F6365875274}" destId="{B0A506AF-AA5B-406A-88BA-383DB30292CB}" srcOrd="0" destOrd="0" presId="urn:microsoft.com/office/officeart/2018/2/layout/IconVerticalSolidList"/>
    <dgm:cxn modelId="{85FE54BF-543A-45FC-A3B3-687606F0F427}" srcId="{2A6DBCDC-3FC3-4109-A12A-BB6CC9E3D111}" destId="{7FC8487C-8CD3-45EF-810B-9F6365875274}" srcOrd="0" destOrd="0" parTransId="{97E7FFDC-7E4F-4981-8A30-BAF437C97BCE}" sibTransId="{07AC424D-AC21-4FBB-9F72-07E9652C0CF8}"/>
    <dgm:cxn modelId="{5EECB7DB-2902-44D4-869D-690A169FF317}" type="presOf" srcId="{2A6DBCDC-3FC3-4109-A12A-BB6CC9E3D111}" destId="{7DFEE10C-53F1-4B4B-B86B-CB2C3F69DB1C}" srcOrd="0" destOrd="0" presId="urn:microsoft.com/office/officeart/2018/2/layout/IconVerticalSolidList"/>
    <dgm:cxn modelId="{1BA6E7E1-B028-4AB2-AEB4-A4E90EFAEAFE}" type="presOf" srcId="{084DD759-E4CD-4B63-A1A5-2B84D8F79AB2}" destId="{F2D2D61C-EDA5-48DE-AC5E-84E27FFDBFDC}" srcOrd="0" destOrd="0" presId="urn:microsoft.com/office/officeart/2018/2/layout/IconVerticalSolidList"/>
    <dgm:cxn modelId="{D88DABB8-7C7A-4AEF-B192-CC08DFB49491}" type="presParOf" srcId="{7DFEE10C-53F1-4B4B-B86B-CB2C3F69DB1C}" destId="{B0BB3145-FA29-4D7B-B244-9A64BBAE49D8}" srcOrd="0" destOrd="0" presId="urn:microsoft.com/office/officeart/2018/2/layout/IconVerticalSolidList"/>
    <dgm:cxn modelId="{7772A32D-248A-41D3-BDFF-D6318725E2C0}" type="presParOf" srcId="{B0BB3145-FA29-4D7B-B244-9A64BBAE49D8}" destId="{7754F5A6-B20D-4DB5-9CB3-79609479B2EA}" srcOrd="0" destOrd="0" presId="urn:microsoft.com/office/officeart/2018/2/layout/IconVerticalSolidList"/>
    <dgm:cxn modelId="{6BCBF6EF-EF5A-4DB1-AF1A-C36BD33D874F}" type="presParOf" srcId="{B0BB3145-FA29-4D7B-B244-9A64BBAE49D8}" destId="{677FFC24-FEF4-4D91-9CB6-1BB8477EDE2B}" srcOrd="1" destOrd="0" presId="urn:microsoft.com/office/officeart/2018/2/layout/IconVerticalSolidList"/>
    <dgm:cxn modelId="{2A1898FE-D1B2-46AA-9B37-4002BA3B0F98}" type="presParOf" srcId="{B0BB3145-FA29-4D7B-B244-9A64BBAE49D8}" destId="{491D9C47-7313-47AC-A041-386AFC58A47C}" srcOrd="2" destOrd="0" presId="urn:microsoft.com/office/officeart/2018/2/layout/IconVerticalSolidList"/>
    <dgm:cxn modelId="{6DDAE2A5-ED31-4BDD-B47D-880ACA7C51A0}" type="presParOf" srcId="{B0BB3145-FA29-4D7B-B244-9A64BBAE49D8}" destId="{B0A506AF-AA5B-406A-88BA-383DB30292CB}" srcOrd="3" destOrd="0" presId="urn:microsoft.com/office/officeart/2018/2/layout/IconVerticalSolidList"/>
    <dgm:cxn modelId="{81D8FAAD-A0FC-433E-A444-8A6264E7439E}" type="presParOf" srcId="{7DFEE10C-53F1-4B4B-B86B-CB2C3F69DB1C}" destId="{7434A131-BCA3-4C87-9298-24075C07C51F}" srcOrd="1" destOrd="0" presId="urn:microsoft.com/office/officeart/2018/2/layout/IconVerticalSolidList"/>
    <dgm:cxn modelId="{6ACF8099-B9B6-4EF0-A0E2-B8DDC9FA2039}" type="presParOf" srcId="{7DFEE10C-53F1-4B4B-B86B-CB2C3F69DB1C}" destId="{9C3FB9F7-945F-468F-9E5F-A48184623379}" srcOrd="2" destOrd="0" presId="urn:microsoft.com/office/officeart/2018/2/layout/IconVerticalSolidList"/>
    <dgm:cxn modelId="{7E2F6701-142F-45D6-956F-81A40D79B26B}" type="presParOf" srcId="{9C3FB9F7-945F-468F-9E5F-A48184623379}" destId="{9FFD2E29-6248-495C-9363-D6A46505A82B}" srcOrd="0" destOrd="0" presId="urn:microsoft.com/office/officeart/2018/2/layout/IconVerticalSolidList"/>
    <dgm:cxn modelId="{0E7EAB09-F710-47B0-B1EF-10D6776BE2F5}" type="presParOf" srcId="{9C3FB9F7-945F-468F-9E5F-A48184623379}" destId="{F0CD503B-52F1-4F04-9132-DD000CA10C2D}" srcOrd="1" destOrd="0" presId="urn:microsoft.com/office/officeart/2018/2/layout/IconVerticalSolidList"/>
    <dgm:cxn modelId="{1622C4E4-2A41-42C5-829D-AFB5B31E2A72}" type="presParOf" srcId="{9C3FB9F7-945F-468F-9E5F-A48184623379}" destId="{EA894C7C-EDDD-4552-B546-4BB4DECE8EF5}" srcOrd="2" destOrd="0" presId="urn:microsoft.com/office/officeart/2018/2/layout/IconVerticalSolidList"/>
    <dgm:cxn modelId="{E1C281C1-9D5A-4873-9995-FDE95C8F1818}" type="presParOf" srcId="{9C3FB9F7-945F-468F-9E5F-A48184623379}" destId="{F2D2D61C-EDA5-48DE-AC5E-84E27FFDBFDC}" srcOrd="3" destOrd="0" presId="urn:microsoft.com/office/officeart/2018/2/layout/IconVerticalSolidList"/>
    <dgm:cxn modelId="{37E3CEF0-D4F4-4182-B57D-470709766C8A}" type="presParOf" srcId="{7DFEE10C-53F1-4B4B-B86B-CB2C3F69DB1C}" destId="{2B190DF4-D130-4A44-902B-8E2265DA9D15}" srcOrd="3" destOrd="0" presId="urn:microsoft.com/office/officeart/2018/2/layout/IconVerticalSolidList"/>
    <dgm:cxn modelId="{934100E1-22EC-471E-8C32-EEE1FC2B1129}" type="presParOf" srcId="{7DFEE10C-53F1-4B4B-B86B-CB2C3F69DB1C}" destId="{13C0C7C8-97D1-4070-AEB7-AC758B013398}" srcOrd="4" destOrd="0" presId="urn:microsoft.com/office/officeart/2018/2/layout/IconVerticalSolidList"/>
    <dgm:cxn modelId="{013CADAE-70F2-4ECF-839A-54AD4200181E}" type="presParOf" srcId="{13C0C7C8-97D1-4070-AEB7-AC758B013398}" destId="{F4922742-B5D0-4D81-BA9A-B4161FA773E8}" srcOrd="0" destOrd="0" presId="urn:microsoft.com/office/officeart/2018/2/layout/IconVerticalSolidList"/>
    <dgm:cxn modelId="{64A218A3-6F2E-45EB-B488-DD42F9600DE8}" type="presParOf" srcId="{13C0C7C8-97D1-4070-AEB7-AC758B013398}" destId="{AF50383C-3495-41EB-AB1E-EFB2D6D4CAD9}" srcOrd="1" destOrd="0" presId="urn:microsoft.com/office/officeart/2018/2/layout/IconVerticalSolidList"/>
    <dgm:cxn modelId="{B905FCC9-2730-483E-AE36-4AEB37415A31}" type="presParOf" srcId="{13C0C7C8-97D1-4070-AEB7-AC758B013398}" destId="{BF8469FD-21B0-4D80-9FD3-32DD65DA4E9F}" srcOrd="2" destOrd="0" presId="urn:microsoft.com/office/officeart/2018/2/layout/IconVerticalSolidList"/>
    <dgm:cxn modelId="{61CB2456-FB2D-455A-9DF7-4F474EBA4D90}" type="presParOf" srcId="{13C0C7C8-97D1-4070-AEB7-AC758B013398}" destId="{E3451D2A-B870-4C97-B1CA-518D9425F8A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4F5A6-B20D-4DB5-9CB3-79609479B2EA}">
      <dsp:nvSpPr>
        <dsp:cNvPr id="0" name=""/>
        <dsp:cNvSpPr/>
      </dsp:nvSpPr>
      <dsp:spPr>
        <a:xfrm>
          <a:off x="0" y="438"/>
          <a:ext cx="5878459" cy="10249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7FFC24-FEF4-4D91-9CB6-1BB8477EDE2B}">
      <dsp:nvSpPr>
        <dsp:cNvPr id="0" name=""/>
        <dsp:cNvSpPr/>
      </dsp:nvSpPr>
      <dsp:spPr>
        <a:xfrm>
          <a:off x="310052" y="231055"/>
          <a:ext cx="563731" cy="5637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506AF-AA5B-406A-88BA-383DB30292CB}">
      <dsp:nvSpPr>
        <dsp:cNvPr id="0" name=""/>
        <dsp:cNvSpPr/>
      </dsp:nvSpPr>
      <dsp:spPr>
        <a:xfrm>
          <a:off x="1183836" y="438"/>
          <a:ext cx="4694622" cy="1024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476" tIns="108476" rIns="108476" bIns="10847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NEED TO MERGE OTHER AVALIABLE DATASET AND CHECK WITH METRICS AS THE ACCURACY WILL INCREASE IF MORE DATA IS AVAILABLE FOR TRAINING TESTING.</a:t>
          </a:r>
        </a:p>
      </dsp:txBody>
      <dsp:txXfrm>
        <a:off x="1183836" y="438"/>
        <a:ext cx="4694622" cy="1024966"/>
      </dsp:txXfrm>
    </dsp:sp>
    <dsp:sp modelId="{9FFD2E29-6248-495C-9363-D6A46505A82B}">
      <dsp:nvSpPr>
        <dsp:cNvPr id="0" name=""/>
        <dsp:cNvSpPr/>
      </dsp:nvSpPr>
      <dsp:spPr>
        <a:xfrm>
          <a:off x="0" y="1281645"/>
          <a:ext cx="5878459" cy="10249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D503B-52F1-4F04-9132-DD000CA10C2D}">
      <dsp:nvSpPr>
        <dsp:cNvPr id="0" name=""/>
        <dsp:cNvSpPr/>
      </dsp:nvSpPr>
      <dsp:spPr>
        <a:xfrm>
          <a:off x="310052" y="1512263"/>
          <a:ext cx="563731" cy="5637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2D61C-EDA5-48DE-AC5E-84E27FFDBFDC}">
      <dsp:nvSpPr>
        <dsp:cNvPr id="0" name=""/>
        <dsp:cNvSpPr/>
      </dsp:nvSpPr>
      <dsp:spPr>
        <a:xfrm>
          <a:off x="1183836" y="1281645"/>
          <a:ext cx="4694622" cy="1024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476" tIns="108476" rIns="108476" bIns="10847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NEED TO HAVE MORE POWERFUL COMPUTER FOR LARGE DATASET EXPLORATION AS THIS PROJECT IS COMPUTATIONALLY EXPENSIVE</a:t>
          </a:r>
        </a:p>
      </dsp:txBody>
      <dsp:txXfrm>
        <a:off x="1183836" y="1281645"/>
        <a:ext cx="4694622" cy="1024966"/>
      </dsp:txXfrm>
    </dsp:sp>
    <dsp:sp modelId="{F4922742-B5D0-4D81-BA9A-B4161FA773E8}">
      <dsp:nvSpPr>
        <dsp:cNvPr id="0" name=""/>
        <dsp:cNvSpPr/>
      </dsp:nvSpPr>
      <dsp:spPr>
        <a:xfrm>
          <a:off x="0" y="2562853"/>
          <a:ext cx="5878459" cy="10249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0383C-3495-41EB-AB1E-EFB2D6D4CAD9}">
      <dsp:nvSpPr>
        <dsp:cNvPr id="0" name=""/>
        <dsp:cNvSpPr/>
      </dsp:nvSpPr>
      <dsp:spPr>
        <a:xfrm>
          <a:off x="310052" y="2793471"/>
          <a:ext cx="563731" cy="5637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51D2A-B870-4C97-B1CA-518D9425F8A4}">
      <dsp:nvSpPr>
        <dsp:cNvPr id="0" name=""/>
        <dsp:cNvSpPr/>
      </dsp:nvSpPr>
      <dsp:spPr>
        <a:xfrm>
          <a:off x="1183836" y="2562853"/>
          <a:ext cx="4694622" cy="1024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476" tIns="108476" rIns="108476" bIns="10847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ALSO WORKING ON PREDICTION OF MASS SPECTRUM OF THE COMPOUNDS.</a:t>
          </a:r>
        </a:p>
      </dsp:txBody>
      <dsp:txXfrm>
        <a:off x="1183836" y="2562853"/>
        <a:ext cx="4694622" cy="1024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EF700-9B0B-4359-8356-DCE7EE4E4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BF05B-06DB-4EC8-B476-CF95F9BD85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D6361-1E3C-4214-95E1-B8DE93421F8F}" type="datetimeFigureOut">
              <a:rPr lang="en-US" smtClean="0"/>
              <a:t>5/12/2021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952E-79CD-4E03-AAEB-C22680419E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CA65F-8548-4E36-8331-FD471638B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0281-66A0-46B8-BDE2-AEF0C7453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3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9CFFA-1E2F-4435-8DD6-9B5CC3FF4505}" type="datetimeFigureOut">
              <a:rPr lang="en-US" smtClean="0"/>
              <a:t>5/12/2021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ED1C-4656-4CF8-AD34-DC4A65BB39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2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4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97AF6-85E7-4DAF-A0D1-AECAED541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6D52FA-3F7D-4330-AF07-82EA3B2F5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A7EC5-9BD0-4446-864E-2561F70D3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B51D1-0A40-4D0E-8EA5-9A25E1604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9B05A-0A79-44E1-BADA-20D3E2F5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30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65A5-F284-464C-8A5C-A0F831CF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93C0D-EB68-4A5C-90C7-D6B33D607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50A33-D517-4E65-9021-2F53FA5A5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88928-4963-4588-AF23-F4D37B90E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7D6A5-07F8-41C2-98DB-F53781C9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68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1C8ED7-98C8-4AF0-A237-ACECC58A0B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239AD-61C8-494F-A3CF-8D68D733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48CDB-6159-4601-AA9D-93B3448E7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7E932-92B9-474C-ADF7-FA0442C53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515D6-CC29-4D89-A4B3-A722C243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8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9808-7A52-483A-9BE8-E1CCCDC82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12D99-2D1F-4132-A9FC-DE33B83F9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4D961-7A42-4C94-98F6-141455F9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38D4B-A661-447E-BACE-488BF18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FE84A-B5E1-461A-B990-30E7E162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8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3B6D-A66F-453D-A631-94992B99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82D93-38AA-4DF5-A0EF-1B0A9AD09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E01C1-B39D-4EF2-8742-D5715370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6547-4ED5-4CD8-9F69-D4CB87006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68F9C-1BC8-40FC-9FDD-4877D7AA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5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3C9E8-EC81-4633-A201-13675F3C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A09D2-1244-4E08-9DD6-D0E9B1915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69EEA-36B4-4BD6-8D0F-D22160A30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E88DD-6EB5-4FCE-A3D8-8E1EAE265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128A7-73F5-48F8-AFEA-1E96C52B9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01727-64AF-4489-8245-D726653C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C41B6-6FE2-4B40-BCFD-356B7C01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FF5D3-7323-41DE-912E-BAF1CA65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77944-8F7B-405E-96BA-070B8734D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98E4B6-0BCB-456C-9993-D87739F54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B7BE0C-9536-4BF6-AE8B-0B73F04DC3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8EDFDA-1C6F-4B6D-933B-910E18738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D05229-25E6-4403-9719-AB842FE2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773EDB-C70F-470E-B77D-D7F2EF4C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16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20BC6-79D1-47FB-B5C1-F1C627177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CA4F66-5379-48BB-8AD2-51A8CC694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C4638-FFC6-499C-AA34-312EBC078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57A37-D92C-492E-ACA2-86068F0D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07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A891AD-4B62-41CD-9CA9-525073BD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9F2D2-3409-453E-A988-AEC2ABED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A108F-2F40-45BD-B4BF-EC0563E02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0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4F363-F449-48EF-8CAF-9226F8BE1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9514B-4F4E-4236-91F3-723554B7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C842DD-43A3-4012-AE2B-6D0766BF0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72E26-CC8E-4709-9364-7BCF0E0A8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6C8A0-8F78-4D0A-8608-F040CBEA8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48E6D-3916-4021-8044-74FA3B88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98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5BA92-3979-41FC-BD82-A5A1BD32C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64EED2-F804-44AE-B3C1-8549AC673A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D336E-2E3F-4209-815D-137001E64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3F082-0AC8-4DA8-B78C-D13BB3B83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DA257-127F-4AFC-A6A3-6450FDEC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C79F4-B648-4347-ABBC-01E20790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77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ADED77-027D-430F-96F5-C2510EDBC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F2AEB-D375-46C3-9BCE-1EDB3FFC9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29F38-03A7-446E-9FA2-5A70D25B1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C4E8B-8B62-46EC-AB53-83EC0886F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31AB7-7B9E-4E34-A498-5712C4428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4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7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4" name="Rectangle 7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Institutional Logo: UTA Identity System">
            <a:extLst>
              <a:ext uri="{FF2B5EF4-FFF2-40B4-BE49-F238E27FC236}">
                <a16:creationId xmlns:a16="http://schemas.microsoft.com/office/drawing/2014/main" id="{4690E39E-9DA6-4D53-AD21-551AE914D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8" r="1" b="1"/>
          <a:stretch/>
        </p:blipFill>
        <p:spPr bwMode="auto">
          <a:xfrm>
            <a:off x="2531918" y="133174"/>
            <a:ext cx="5253800" cy="426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328E1E-DCAC-4ACC-9190-12454E614720}"/>
              </a:ext>
            </a:extLst>
          </p:cNvPr>
          <p:cNvSpPr txBox="1"/>
          <p:nvPr/>
        </p:nvSpPr>
        <p:spPr>
          <a:xfrm>
            <a:off x="309184" y="4257111"/>
            <a:ext cx="8470832" cy="39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Guided by – Dr. </a:t>
            </a:r>
            <a:r>
              <a:rPr lang="en-US" sz="2000" dirty="0" err="1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Shouyi</a:t>
            </a:r>
            <a:r>
              <a:rPr lang="en-US" sz="200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Wang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                                  Presented by  - Jayant Madan</a:t>
            </a:r>
          </a:p>
        </p:txBody>
      </p:sp>
      <p:pic>
        <p:nvPicPr>
          <p:cNvPr id="15" name="Picture 14" descr="Abstract background of blue mesh and nodes">
            <a:extLst>
              <a:ext uri="{FF2B5EF4-FFF2-40B4-BE49-F238E27FC236}">
                <a16:creationId xmlns:a16="http://schemas.microsoft.com/office/drawing/2014/main" id="{31B6F0F0-D9E9-47AE-82D5-AAA713478E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92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FF7C33-86A1-4B7A-B496-C4779E5E911C}"/>
              </a:ext>
            </a:extLst>
          </p:cNvPr>
          <p:cNvSpPr/>
          <p:nvPr/>
        </p:nvSpPr>
        <p:spPr>
          <a:xfrm>
            <a:off x="230560" y="88786"/>
            <a:ext cx="6744154" cy="403187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br>
              <a:rPr lang="en-US" sz="32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</a:br>
            <a:r>
              <a:rPr lang="en-US" sz="32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IE  - 6318 - 001</a:t>
            </a:r>
            <a:br>
              <a:rPr lang="en-US" sz="32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</a:br>
            <a:br>
              <a:rPr lang="en-US" sz="32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</a:br>
            <a:r>
              <a:rPr lang="en-US" sz="32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Predicting molecular properties </a:t>
            </a:r>
            <a:br>
              <a:rPr lang="en-US" sz="32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</a:br>
            <a:r>
              <a:rPr lang="en-US" sz="32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for </a:t>
            </a:r>
            <a:br>
              <a:rPr lang="en-US" sz="32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</a:br>
            <a:r>
              <a:rPr lang="en-US" sz="32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Identification of new proteins </a:t>
            </a:r>
          </a:p>
          <a:p>
            <a:pPr algn="ctr"/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USING</a:t>
            </a:r>
            <a:r>
              <a:rPr lang="en-US" sz="32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 </a:t>
            </a:r>
          </a:p>
          <a:p>
            <a:pPr algn="ctr"/>
            <a:r>
              <a:rPr lang="en-US" sz="32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DATAMINING TECHNIQUES </a:t>
            </a:r>
            <a:endParaRPr 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02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73035C9-93C9-4A1C-B191-8129054EC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097A3-0A3D-4403-8C83-D5F88EBFAAEA}"/>
              </a:ext>
            </a:extLst>
          </p:cNvPr>
          <p:cNvSpPr/>
          <p:nvPr/>
        </p:nvSpPr>
        <p:spPr>
          <a:xfrm>
            <a:off x="7887695" y="2248263"/>
            <a:ext cx="3768917" cy="1606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DATA PROCESSING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4EA21EC-E26C-4DA5-9C4E-FCA9B00269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3672" y="781943"/>
            <a:ext cx="4371155" cy="42072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0FE9B9-AC4E-4078-92B0-AEE5A921531C}"/>
              </a:ext>
            </a:extLst>
          </p:cNvPr>
          <p:cNvSpPr/>
          <p:nvPr/>
        </p:nvSpPr>
        <p:spPr>
          <a:xfrm>
            <a:off x="808030" y="5311188"/>
            <a:ext cx="1057289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PROCESSING THE DATA IN TO MACHNE READABLE FORMAT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OUR CASE WE ARE CONVERTING CANONICAL SMILES IN TO 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MACHINE REDABLE FORMAT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0167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73035C9-93C9-4A1C-B191-8129054EC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097A3-0A3D-4403-8C83-D5F88EBFAAEA}"/>
              </a:ext>
            </a:extLst>
          </p:cNvPr>
          <p:cNvSpPr/>
          <p:nvPr/>
        </p:nvSpPr>
        <p:spPr>
          <a:xfrm>
            <a:off x="2475186" y="71674"/>
            <a:ext cx="7038269" cy="766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DATA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0F75B-E2EE-4AB4-AF0D-1C435FAA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5072"/>
            <a:ext cx="3696020" cy="3589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2F3BBE-389B-489F-9C28-C5BBAC5A5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700" y="1276350"/>
            <a:ext cx="2969228" cy="475406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29DBB7C-9D05-4E65-831D-5C541F98D15A}"/>
              </a:ext>
            </a:extLst>
          </p:cNvPr>
          <p:cNvSpPr/>
          <p:nvPr/>
        </p:nvSpPr>
        <p:spPr>
          <a:xfrm>
            <a:off x="4282184" y="3115738"/>
            <a:ext cx="1726399" cy="1464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CCD78D-0E57-436F-B15D-962DE2FF0F88}"/>
              </a:ext>
            </a:extLst>
          </p:cNvPr>
          <p:cNvSpPr/>
          <p:nvPr/>
        </p:nvSpPr>
        <p:spPr>
          <a:xfrm>
            <a:off x="6094476" y="2267921"/>
            <a:ext cx="2989967" cy="3160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BE2304-6629-4EBA-B468-5CF7D146E918}"/>
              </a:ext>
            </a:extLst>
          </p:cNvPr>
          <p:cNvSpPr/>
          <p:nvPr/>
        </p:nvSpPr>
        <p:spPr>
          <a:xfrm>
            <a:off x="4333679" y="3529446"/>
            <a:ext cx="14670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RDKIT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19C286-CDC3-42BE-8315-C27C1A8935E9}"/>
              </a:ext>
            </a:extLst>
          </p:cNvPr>
          <p:cNvSpPr/>
          <p:nvPr/>
        </p:nvSpPr>
        <p:spPr>
          <a:xfrm>
            <a:off x="6250643" y="3071716"/>
            <a:ext cx="227979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ExactMolWt</a:t>
            </a:r>
          </a:p>
          <a:p>
            <a:pPr algn="ctr"/>
            <a:r>
              <a:rPr lang="en-US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MolLogP</a:t>
            </a:r>
          </a:p>
          <a:p>
            <a:pPr algn="ctr"/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Calc TSPA</a:t>
            </a:r>
            <a:endParaRPr lang="en-US" sz="32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16577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E5F705A-5E81-4B3A-8EF4-911982DB3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Background Ppt Any Question">
            <a:extLst>
              <a:ext uri="{FF2B5EF4-FFF2-40B4-BE49-F238E27FC236}">
                <a16:creationId xmlns:a16="http://schemas.microsoft.com/office/drawing/2014/main" id="{162AB20B-39E8-446A-A9D3-E4747F747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5498" y="1062089"/>
            <a:ext cx="3217333" cy="214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D8F92D9-1751-4ABF-9CB7-D198C9A05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9067" y="0"/>
            <a:ext cx="1715241" cy="6858000"/>
          </a:xfrm>
          <a:custGeom>
            <a:avLst/>
            <a:gdLst>
              <a:gd name="connsiteX0" fmla="*/ 1619628 w 1715241"/>
              <a:gd name="connsiteY0" fmla="*/ 0 h 6858000"/>
              <a:gd name="connsiteX1" fmla="*/ 1715241 w 1715241"/>
              <a:gd name="connsiteY1" fmla="*/ 0 h 6858000"/>
              <a:gd name="connsiteX2" fmla="*/ 1711235 w 1715241"/>
              <a:gd name="connsiteY2" fmla="*/ 3148 h 6858000"/>
              <a:gd name="connsiteX3" fmla="*/ 95613 w 1715241"/>
              <a:gd name="connsiteY3" fmla="*/ 3429000 h 6858000"/>
              <a:gd name="connsiteX4" fmla="*/ 1711235 w 1715241"/>
              <a:gd name="connsiteY4" fmla="*/ 6854853 h 6858000"/>
              <a:gd name="connsiteX5" fmla="*/ 1715240 w 1715241"/>
              <a:gd name="connsiteY5" fmla="*/ 6858000 h 6858000"/>
              <a:gd name="connsiteX6" fmla="*/ 1619627 w 1715241"/>
              <a:gd name="connsiteY6" fmla="*/ 6858000 h 6858000"/>
              <a:gd name="connsiteX7" fmla="*/ 1615622 w 1715241"/>
              <a:gd name="connsiteY7" fmla="*/ 6854853 h 6858000"/>
              <a:gd name="connsiteX8" fmla="*/ 0 w 1715241"/>
              <a:gd name="connsiteY8" fmla="*/ 3429000 h 6858000"/>
              <a:gd name="connsiteX9" fmla="*/ 1615622 w 1715241"/>
              <a:gd name="connsiteY9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5241" h="6858000">
                <a:moveTo>
                  <a:pt x="1619628" y="0"/>
                </a:moveTo>
                <a:lnTo>
                  <a:pt x="1715241" y="0"/>
                </a:lnTo>
                <a:lnTo>
                  <a:pt x="1711235" y="3148"/>
                </a:lnTo>
                <a:cubicBezTo>
                  <a:pt x="724534" y="817446"/>
                  <a:pt x="95613" y="2049777"/>
                  <a:pt x="95613" y="3429000"/>
                </a:cubicBezTo>
                <a:cubicBezTo>
                  <a:pt x="95613" y="4808224"/>
                  <a:pt x="724534" y="6040555"/>
                  <a:pt x="1711235" y="6854853"/>
                </a:cubicBezTo>
                <a:lnTo>
                  <a:pt x="1715240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accent6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076" name="Picture 4" descr="Free Answer Cliparts, Download Free Answer Cliparts png images, Free  ClipArts on Clipart Library">
            <a:extLst>
              <a:ext uri="{FF2B5EF4-FFF2-40B4-BE49-F238E27FC236}">
                <a16:creationId xmlns:a16="http://schemas.microsoft.com/office/drawing/2014/main" id="{A78E6226-FBA1-4739-9CF5-2164CA60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11470" y="243125"/>
            <a:ext cx="1382206" cy="206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7816" y="2306119"/>
            <a:ext cx="1164184" cy="2245762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C6CDFD-B77E-4FF2-92D7-782E3F07CF5A}"/>
              </a:ext>
            </a:extLst>
          </p:cNvPr>
          <p:cNvSpPr/>
          <p:nvPr/>
        </p:nvSpPr>
        <p:spPr>
          <a:xfrm>
            <a:off x="98324" y="1916996"/>
            <a:ext cx="407803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THESE THREE 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PROPERTIES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3AD742-A555-4205-AE4F-3775394B7287}"/>
              </a:ext>
            </a:extLst>
          </p:cNvPr>
          <p:cNvSpPr/>
          <p:nvPr/>
        </p:nvSpPr>
        <p:spPr>
          <a:xfrm>
            <a:off x="8274336" y="868473"/>
            <a:ext cx="1847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1F8770-89D0-4A56-932C-9F70A4572040}"/>
              </a:ext>
            </a:extLst>
          </p:cNvPr>
          <p:cNvSpPr/>
          <p:nvPr/>
        </p:nvSpPr>
        <p:spPr>
          <a:xfrm>
            <a:off x="5353066" y="2397948"/>
            <a:ext cx="6438173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BECAUSE MOLECULAR WEIGHT, 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TOPOLOGICAL POLAR SURFACE AREA 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LIPOPHILICITY 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ARE 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BEING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WIDELY USED IN STUDYING 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PROTEINS.</a:t>
            </a:r>
          </a:p>
        </p:txBody>
      </p:sp>
    </p:spTree>
    <p:extLst>
      <p:ext uri="{BB962C8B-B14F-4D97-AF65-F5344CB8AC3E}">
        <p14:creationId xmlns:p14="http://schemas.microsoft.com/office/powerpoint/2010/main" val="1592246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73035C9-93C9-4A1C-B191-8129054EC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097A3-0A3D-4403-8C83-D5F88EBFAAEA}"/>
              </a:ext>
            </a:extLst>
          </p:cNvPr>
          <p:cNvSpPr/>
          <p:nvPr/>
        </p:nvSpPr>
        <p:spPr>
          <a:xfrm>
            <a:off x="2475186" y="71674"/>
            <a:ext cx="7038269" cy="766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DATA PROCESSING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29DBB7C-9D05-4E65-831D-5C541F98D15A}"/>
              </a:ext>
            </a:extLst>
          </p:cNvPr>
          <p:cNvSpPr/>
          <p:nvPr/>
        </p:nvSpPr>
        <p:spPr>
          <a:xfrm>
            <a:off x="4282184" y="3115738"/>
            <a:ext cx="1726399" cy="1464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CCD78D-0E57-436F-B15D-962DE2FF0F88}"/>
              </a:ext>
            </a:extLst>
          </p:cNvPr>
          <p:cNvSpPr/>
          <p:nvPr/>
        </p:nvSpPr>
        <p:spPr>
          <a:xfrm>
            <a:off x="6303146" y="2267921"/>
            <a:ext cx="2989967" cy="3160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BE2304-6629-4EBA-B468-5CF7D146E918}"/>
              </a:ext>
            </a:extLst>
          </p:cNvPr>
          <p:cNvSpPr/>
          <p:nvPr/>
        </p:nvSpPr>
        <p:spPr>
          <a:xfrm>
            <a:off x="4333679" y="3529446"/>
            <a:ext cx="14670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RDKIT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19C286-CDC3-42BE-8315-C27C1A8935E9}"/>
              </a:ext>
            </a:extLst>
          </p:cNvPr>
          <p:cNvSpPr/>
          <p:nvPr/>
        </p:nvSpPr>
        <p:spPr>
          <a:xfrm>
            <a:off x="6272720" y="3429000"/>
            <a:ext cx="272882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MolFromSmiles</a:t>
            </a:r>
            <a:endParaRPr lang="en-US" sz="2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20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GetAtomPairFingerprint</a:t>
            </a:r>
            <a:endParaRPr lang="en-US" sz="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9575C-8738-4D93-B62F-C17190767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41" y="2748801"/>
            <a:ext cx="1760745" cy="22178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272729-8DB8-4EB1-BF38-D645CF02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082" y="2576597"/>
            <a:ext cx="1897457" cy="23900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3074A0-340C-4B73-B6DE-2450FD8DB3E9}"/>
              </a:ext>
            </a:extLst>
          </p:cNvPr>
          <p:cNvSpPr/>
          <p:nvPr/>
        </p:nvSpPr>
        <p:spPr>
          <a:xfrm>
            <a:off x="1094667" y="5301012"/>
            <a:ext cx="879413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/>
              <a:t>Fingerprints of chemical - A “fingerprint” is a vector that represents a</a:t>
            </a:r>
          </a:p>
          <a:p>
            <a:r>
              <a:rPr lang="en-US" sz="2400" dirty="0"/>
              <a:t> property of a chemical compound</a:t>
            </a:r>
          </a:p>
        </p:txBody>
      </p:sp>
    </p:spTree>
    <p:extLst>
      <p:ext uri="{BB962C8B-B14F-4D97-AF65-F5344CB8AC3E}">
        <p14:creationId xmlns:p14="http://schemas.microsoft.com/office/powerpoint/2010/main" val="2218391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097A3-0A3D-4403-8C83-D5F88EBFAAEA}"/>
              </a:ext>
            </a:extLst>
          </p:cNvPr>
          <p:cNvSpPr/>
          <p:nvPr/>
        </p:nvSpPr>
        <p:spPr>
          <a:xfrm>
            <a:off x="5232400" y="1354819"/>
            <a:ext cx="6124576" cy="26783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MACHINE LEARNING MODEL SELECTION</a:t>
            </a:r>
            <a:endParaRPr lang="en-US" sz="6100" b="0" kern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253338B-EC15-4112-B0AA-4135021E9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4572002" cy="6858002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31899EE-49A4-469F-BDB5-0A178C551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63E0550-0AFD-458E-A821-787F4CB6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BC5702A-BA45-4A2C-99DC-525993A9C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0233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E5F705A-5E81-4B3A-8EF4-911982DB3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Background Ppt Any Question">
            <a:extLst>
              <a:ext uri="{FF2B5EF4-FFF2-40B4-BE49-F238E27FC236}">
                <a16:creationId xmlns:a16="http://schemas.microsoft.com/office/drawing/2014/main" id="{162AB20B-39E8-446A-A9D3-E4747F747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5498" y="1062089"/>
            <a:ext cx="3217333" cy="214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D8F92D9-1751-4ABF-9CB7-D198C9A05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9067" y="0"/>
            <a:ext cx="1715241" cy="6858000"/>
          </a:xfrm>
          <a:custGeom>
            <a:avLst/>
            <a:gdLst>
              <a:gd name="connsiteX0" fmla="*/ 1619628 w 1715241"/>
              <a:gd name="connsiteY0" fmla="*/ 0 h 6858000"/>
              <a:gd name="connsiteX1" fmla="*/ 1715241 w 1715241"/>
              <a:gd name="connsiteY1" fmla="*/ 0 h 6858000"/>
              <a:gd name="connsiteX2" fmla="*/ 1711235 w 1715241"/>
              <a:gd name="connsiteY2" fmla="*/ 3148 h 6858000"/>
              <a:gd name="connsiteX3" fmla="*/ 95613 w 1715241"/>
              <a:gd name="connsiteY3" fmla="*/ 3429000 h 6858000"/>
              <a:gd name="connsiteX4" fmla="*/ 1711235 w 1715241"/>
              <a:gd name="connsiteY4" fmla="*/ 6854853 h 6858000"/>
              <a:gd name="connsiteX5" fmla="*/ 1715240 w 1715241"/>
              <a:gd name="connsiteY5" fmla="*/ 6858000 h 6858000"/>
              <a:gd name="connsiteX6" fmla="*/ 1619627 w 1715241"/>
              <a:gd name="connsiteY6" fmla="*/ 6858000 h 6858000"/>
              <a:gd name="connsiteX7" fmla="*/ 1615622 w 1715241"/>
              <a:gd name="connsiteY7" fmla="*/ 6854853 h 6858000"/>
              <a:gd name="connsiteX8" fmla="*/ 0 w 1715241"/>
              <a:gd name="connsiteY8" fmla="*/ 3429000 h 6858000"/>
              <a:gd name="connsiteX9" fmla="*/ 1615622 w 1715241"/>
              <a:gd name="connsiteY9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5241" h="6858000">
                <a:moveTo>
                  <a:pt x="1619628" y="0"/>
                </a:moveTo>
                <a:lnTo>
                  <a:pt x="1715241" y="0"/>
                </a:lnTo>
                <a:lnTo>
                  <a:pt x="1711235" y="3148"/>
                </a:lnTo>
                <a:cubicBezTo>
                  <a:pt x="724534" y="817446"/>
                  <a:pt x="95613" y="2049777"/>
                  <a:pt x="95613" y="3429000"/>
                </a:cubicBezTo>
                <a:cubicBezTo>
                  <a:pt x="95613" y="4808224"/>
                  <a:pt x="724534" y="6040555"/>
                  <a:pt x="1711235" y="6854853"/>
                </a:cubicBezTo>
                <a:lnTo>
                  <a:pt x="1715240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accent6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076" name="Picture 4" descr="Free Answer Cliparts, Download Free Answer Cliparts png images, Free  ClipArts on Clipart Library">
            <a:extLst>
              <a:ext uri="{FF2B5EF4-FFF2-40B4-BE49-F238E27FC236}">
                <a16:creationId xmlns:a16="http://schemas.microsoft.com/office/drawing/2014/main" id="{A78E6226-FBA1-4739-9CF5-2164CA60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11470" y="243125"/>
            <a:ext cx="1382206" cy="206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7816" y="2306119"/>
            <a:ext cx="1164184" cy="2245762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C6CDFD-B77E-4FF2-92D7-782E3F07CF5A}"/>
              </a:ext>
            </a:extLst>
          </p:cNvPr>
          <p:cNvSpPr/>
          <p:nvPr/>
        </p:nvSpPr>
        <p:spPr>
          <a:xfrm>
            <a:off x="0" y="1909165"/>
            <a:ext cx="375250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3AD742-A555-4205-AE4F-3775394B7287}"/>
              </a:ext>
            </a:extLst>
          </p:cNvPr>
          <p:cNvSpPr/>
          <p:nvPr/>
        </p:nvSpPr>
        <p:spPr>
          <a:xfrm>
            <a:off x="5946071" y="868473"/>
            <a:ext cx="4841261" cy="52629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REGRESSION IS A SUPERVISED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MACHINE LEARNING TECHNIQUE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WHICH IS USED TO PREDICT 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CONTINUOUS VALUES.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 IN OUR CASE WE ARE PREDICTING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MOLECULAR PROPERTIES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WHICH IS A CONTINUOUS VARIABLE.</a:t>
            </a:r>
          </a:p>
          <a:p>
            <a:pPr algn="ctr"/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GOAL IS TO PLOT THE BESTFIT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LINE BETWEEN THE DATA</a:t>
            </a:r>
          </a:p>
          <a:p>
            <a:pPr algn="ctr"/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HELP US TO PREDICT OUTPUT 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VARIABLES USING DEPENDENT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INPUT VARIABLES </a:t>
            </a:r>
          </a:p>
        </p:txBody>
      </p:sp>
    </p:spTree>
    <p:extLst>
      <p:ext uri="{BB962C8B-B14F-4D97-AF65-F5344CB8AC3E}">
        <p14:creationId xmlns:p14="http://schemas.microsoft.com/office/powerpoint/2010/main" val="190148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54966A0-ADB7-4D0B-8AE5-AACA88BFF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097A3-0A3D-4403-8C83-D5F88EBFAAEA}"/>
              </a:ext>
            </a:extLst>
          </p:cNvPr>
          <p:cNvSpPr/>
          <p:nvPr/>
        </p:nvSpPr>
        <p:spPr>
          <a:xfrm>
            <a:off x="1597980" y="232754"/>
            <a:ext cx="8167457" cy="854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507A0-B833-46A3-9C46-494E4478DAA9}"/>
              </a:ext>
            </a:extLst>
          </p:cNvPr>
          <p:cNvSpPr/>
          <p:nvPr/>
        </p:nvSpPr>
        <p:spPr>
          <a:xfrm>
            <a:off x="1597980" y="1633929"/>
            <a:ext cx="7662034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K-Nearest </a:t>
            </a:r>
            <a:r>
              <a:rPr lang="en-US" sz="40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Neighbour</a:t>
            </a:r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regression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Multioutput regression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Random forest regression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Gradient boosting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1047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54966A0-ADB7-4D0B-8AE5-AACA88BFF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097A3-0A3D-4403-8C83-D5F88EBFAAEA}"/>
              </a:ext>
            </a:extLst>
          </p:cNvPr>
          <p:cNvSpPr/>
          <p:nvPr/>
        </p:nvSpPr>
        <p:spPr>
          <a:xfrm>
            <a:off x="1597980" y="232754"/>
            <a:ext cx="8167457" cy="854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Unplugged: What's your function &amp; crazy conditionals">
            <a:extLst>
              <a:ext uri="{FF2B5EF4-FFF2-40B4-BE49-F238E27FC236}">
                <a16:creationId xmlns:a16="http://schemas.microsoft.com/office/drawing/2014/main" id="{BBF9CE48-FAA9-426A-937B-2494C4AD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701" y="338138"/>
            <a:ext cx="64198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49BD86A1-D563-4902-9109-BD0F980678A7}"/>
              </a:ext>
            </a:extLst>
          </p:cNvPr>
          <p:cNvSpPr/>
          <p:nvPr/>
        </p:nvSpPr>
        <p:spPr>
          <a:xfrm>
            <a:off x="489078" y="2960076"/>
            <a:ext cx="3019425" cy="3383574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081C246D-092C-46B8-BACD-A01C107497C1}"/>
              </a:ext>
            </a:extLst>
          </p:cNvPr>
          <p:cNvSpPr/>
          <p:nvPr/>
        </p:nvSpPr>
        <p:spPr>
          <a:xfrm>
            <a:off x="8806448" y="2769334"/>
            <a:ext cx="3019425" cy="3383574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B8B468-86F4-4444-B2B1-4C284108EFDC}"/>
              </a:ext>
            </a:extLst>
          </p:cNvPr>
          <p:cNvSpPr/>
          <p:nvPr/>
        </p:nvSpPr>
        <p:spPr>
          <a:xfrm>
            <a:off x="739642" y="3665254"/>
            <a:ext cx="2518296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FINGERPRINTS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DECODED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</a:t>
            </a:r>
          </a:p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35F9CB-9C42-4168-BB29-8F9A6BE998A9}"/>
              </a:ext>
            </a:extLst>
          </p:cNvPr>
          <p:cNvSpPr/>
          <p:nvPr/>
        </p:nvSpPr>
        <p:spPr>
          <a:xfrm>
            <a:off x="9016800" y="3102601"/>
            <a:ext cx="2506129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MOLECULAR PROPERTIES</a:t>
            </a:r>
          </a:p>
          <a:p>
            <a:pPr algn="ctr"/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Molecular weight</a:t>
            </a:r>
          </a:p>
          <a:p>
            <a:pPr algn="ctr"/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Lipophilicity</a:t>
            </a:r>
          </a:p>
          <a:p>
            <a:pPr algn="ctr"/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Topological polar surface area</a:t>
            </a:r>
          </a:p>
          <a:p>
            <a:pPr algn="ctr"/>
            <a:endParaRPr lang="en-US" sz="2000" dirty="0">
              <a:ln w="0"/>
              <a:solidFill>
                <a:srgbClr val="20212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14E2A54-5987-40AC-8453-5BFFA34A0EF8}"/>
              </a:ext>
            </a:extLst>
          </p:cNvPr>
          <p:cNvSpPr/>
          <p:nvPr/>
        </p:nvSpPr>
        <p:spPr>
          <a:xfrm>
            <a:off x="3811809" y="3542200"/>
            <a:ext cx="4722919" cy="221932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AD6F22-FA1E-4F35-B5E9-83E5E3D4D14E}"/>
              </a:ext>
            </a:extLst>
          </p:cNvPr>
          <p:cNvSpPr/>
          <p:nvPr/>
        </p:nvSpPr>
        <p:spPr>
          <a:xfrm>
            <a:off x="4180607" y="4076997"/>
            <a:ext cx="318003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INPUT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195 OBSERVATIONS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SPLIT AT 33%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130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AND 65 TESTING 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309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191">
            <a:extLst>
              <a:ext uri="{FF2B5EF4-FFF2-40B4-BE49-F238E27FC236}">
                <a16:creationId xmlns:a16="http://schemas.microsoft.com/office/drawing/2014/main" id="{6FD9D7E7-DF77-490E-BCAC-DB04B3804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B05720-6266-4014-BA53-70F8BA94CCFB}"/>
              </a:ext>
            </a:extLst>
          </p:cNvPr>
          <p:cNvSpPr/>
          <p:nvPr/>
        </p:nvSpPr>
        <p:spPr>
          <a:xfrm>
            <a:off x="1463040" y="993914"/>
            <a:ext cx="4572192" cy="347472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0" kern="1200" cap="all" spc="0" dirty="0">
                <a:ln w="0"/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REPORT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cap="all" dirty="0">
                <a:ln w="0"/>
                <a:latin typeface="+mj-lt"/>
                <a:ea typeface="+mj-ea"/>
                <a:cs typeface="+mj-cs"/>
              </a:rPr>
              <a:t>&amp;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0" kern="1200" cap="all" spc="0" dirty="0">
                <a:ln w="0"/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ANALYZE</a:t>
            </a:r>
          </a:p>
        </p:txBody>
      </p:sp>
      <p:sp>
        <p:nvSpPr>
          <p:cNvPr id="1031" name="Freeform: Shape 192">
            <a:extLst>
              <a:ext uri="{FF2B5EF4-FFF2-40B4-BE49-F238E27FC236}">
                <a16:creationId xmlns:a16="http://schemas.microsoft.com/office/drawing/2014/main" id="{48A6DC93-4348-48FB-A1F6-6E8F5C96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111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C2304549-EB3C-463F-AB16-A65AD59BC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764" y="0"/>
            <a:ext cx="6067239" cy="6858000"/>
          </a:xfrm>
          <a:custGeom>
            <a:avLst/>
            <a:gdLst>
              <a:gd name="connsiteX0" fmla="*/ 1619628 w 6067239"/>
              <a:gd name="connsiteY0" fmla="*/ 0 h 6858000"/>
              <a:gd name="connsiteX1" fmla="*/ 6067239 w 6067239"/>
              <a:gd name="connsiteY1" fmla="*/ 0 h 6858000"/>
              <a:gd name="connsiteX2" fmla="*/ 6067239 w 6067239"/>
              <a:gd name="connsiteY2" fmla="*/ 6858000 h 6858000"/>
              <a:gd name="connsiteX3" fmla="*/ 1619627 w 6067239"/>
              <a:gd name="connsiteY3" fmla="*/ 6858000 h 6858000"/>
              <a:gd name="connsiteX4" fmla="*/ 1615622 w 6067239"/>
              <a:gd name="connsiteY4" fmla="*/ 6854853 h 6858000"/>
              <a:gd name="connsiteX5" fmla="*/ 0 w 6067239"/>
              <a:gd name="connsiteY5" fmla="*/ 3429000 h 6858000"/>
              <a:gd name="connsiteX6" fmla="*/ 1615622 w 6067239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Free Analyze Cliparts, Download Free Analyze Cliparts png images, Free  ClipArts on Clipart Library">
            <a:extLst>
              <a:ext uri="{FF2B5EF4-FFF2-40B4-BE49-F238E27FC236}">
                <a16:creationId xmlns:a16="http://schemas.microsoft.com/office/drawing/2014/main" id="{69C2B154-DB57-4E83-A6C9-FB9BC0E04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9631" y="1706781"/>
            <a:ext cx="4035319" cy="359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946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097A3-0A3D-4403-8C83-D5F88EBFAAEA}"/>
              </a:ext>
            </a:extLst>
          </p:cNvPr>
          <p:cNvSpPr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RANDOM FOREST REGRESSIOR</a:t>
            </a:r>
          </a:p>
        </p:txBody>
      </p:sp>
      <p:pic>
        <p:nvPicPr>
          <p:cNvPr id="15" name="Picture 14" descr="Chart, line chart, histogram&#10;&#10;Description automatically generated">
            <a:extLst>
              <a:ext uri="{FF2B5EF4-FFF2-40B4-BE49-F238E27FC236}">
                <a16:creationId xmlns:a16="http://schemas.microsoft.com/office/drawing/2014/main" id="{3E1BE99A-3B03-43C1-98D9-857E007011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0040" y="1111868"/>
            <a:ext cx="3425609" cy="2389362"/>
          </a:xfrm>
          <a:prstGeom prst="rect">
            <a:avLst/>
          </a:prstGeom>
        </p:spPr>
      </p:pic>
      <p:pic>
        <p:nvPicPr>
          <p:cNvPr id="13" name="Picture 12" descr="Chart, line chart, histogram&#10;&#10;Description automatically generated">
            <a:extLst>
              <a:ext uri="{FF2B5EF4-FFF2-40B4-BE49-F238E27FC236}">
                <a16:creationId xmlns:a16="http://schemas.microsoft.com/office/drawing/2014/main" id="{49685946-E7FF-491D-B5B9-9B87529B38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85729" y="1117761"/>
            <a:ext cx="3433324" cy="2377577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line chart, histogram&#10;&#10;Description automatically generated">
            <a:extLst>
              <a:ext uri="{FF2B5EF4-FFF2-40B4-BE49-F238E27FC236}">
                <a16:creationId xmlns:a16="http://schemas.microsoft.com/office/drawing/2014/main" id="{1C01E452-80CA-4D05-9520-5F63A696CE4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9725" y="1134773"/>
            <a:ext cx="3423916" cy="2388181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316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3D rendering of DNA">
            <a:extLst>
              <a:ext uri="{FF2B5EF4-FFF2-40B4-BE49-F238E27FC236}">
                <a16:creationId xmlns:a16="http://schemas.microsoft.com/office/drawing/2014/main" id="{E556A13A-E836-4476-91E6-2A09A797B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1"/>
          <a:stretch/>
        </p:blipFill>
        <p:spPr>
          <a:xfrm>
            <a:off x="20" y="10"/>
            <a:ext cx="5678193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31B480-C7C0-4EFF-8BE4-D7ED6F802D44}"/>
              </a:ext>
            </a:extLst>
          </p:cNvPr>
          <p:cNvSpPr/>
          <p:nvPr/>
        </p:nvSpPr>
        <p:spPr>
          <a:xfrm>
            <a:off x="6094476" y="243319"/>
            <a:ext cx="44966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INTRODUCTION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1D3DDD-BE7F-4EB6-AB95-26C26C01FB96}"/>
              </a:ext>
            </a:extLst>
          </p:cNvPr>
          <p:cNvSpPr/>
          <p:nvPr/>
        </p:nvSpPr>
        <p:spPr>
          <a:xfrm>
            <a:off x="4552899" y="912006"/>
            <a:ext cx="7334525" cy="64940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PROTEIN ARE EXISTENT IN ALL LIVING BEING.</a:t>
            </a:r>
          </a:p>
          <a:p>
            <a:pPr algn="ctr"/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PROTEIN PLAY A VITAL CHEMICAL PROCESSES IN OUR DAILY LIVES.</a:t>
            </a: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PROTEIN CONSIST OF HUNDRED AND THOUSANDS OF AMINO ACIDS.</a:t>
            </a: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PROTEIN MAY FUNCTION IN MANY DIFFERENT WAYS AND HAVE MANY DIFFERENT FORMS</a:t>
            </a: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9357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097A3-0A3D-4403-8C83-D5F88EBFAAEA}"/>
              </a:ext>
            </a:extLst>
          </p:cNvPr>
          <p:cNvSpPr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KNN REGRESSOR</a:t>
            </a:r>
          </a:p>
        </p:txBody>
      </p:sp>
      <p:pic>
        <p:nvPicPr>
          <p:cNvPr id="10" name="Picture 9" descr="Chart, line chart, histogram&#10;&#10;Description automatically generated">
            <a:extLst>
              <a:ext uri="{FF2B5EF4-FFF2-40B4-BE49-F238E27FC236}">
                <a16:creationId xmlns:a16="http://schemas.microsoft.com/office/drawing/2014/main" id="{067E391A-4814-48D3-A0CD-5B29D9AF9E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0040" y="1111868"/>
            <a:ext cx="3425609" cy="2389362"/>
          </a:xfrm>
          <a:prstGeom prst="rect">
            <a:avLst/>
          </a:prstGeom>
        </p:spPr>
      </p:pic>
      <p:pic>
        <p:nvPicPr>
          <p:cNvPr id="12" name="Picture 11" descr="Chart, line chart, histogram&#10;&#10;Description automatically generated">
            <a:extLst>
              <a:ext uri="{FF2B5EF4-FFF2-40B4-BE49-F238E27FC236}">
                <a16:creationId xmlns:a16="http://schemas.microsoft.com/office/drawing/2014/main" id="{77087A63-11F0-4367-8DD8-ABBEE4F3A6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85729" y="1134928"/>
            <a:ext cx="3433324" cy="2343243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F7FE84E1-3EB1-4C84-B36F-A23A197DE2B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9725" y="1130493"/>
            <a:ext cx="3423916" cy="2396741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379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097A3-0A3D-4403-8C83-D5F88EBFAAEA}"/>
              </a:ext>
            </a:extLst>
          </p:cNvPr>
          <p:cNvSpPr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LINEAR REGRESSOR</a:t>
            </a:r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2DC362C8-CCF4-45FB-8989-7E96A03ED6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0040" y="1111868"/>
            <a:ext cx="3425609" cy="2389362"/>
          </a:xfrm>
          <a:prstGeom prst="rect">
            <a:avLst/>
          </a:prstGeom>
        </p:spPr>
      </p:pic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0F62A90E-D584-4A44-8135-4A9F7FFBC9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85729" y="1117761"/>
            <a:ext cx="3433324" cy="237757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E85B75D8-9F35-475C-A709-FB65D23A884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9725" y="1100533"/>
            <a:ext cx="3423916" cy="245666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662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097A3-0A3D-4403-8C83-D5F88EBFAAEA}"/>
              </a:ext>
            </a:extLst>
          </p:cNvPr>
          <p:cNvSpPr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GRADIENT REGRESSOR</a:t>
            </a:r>
          </a:p>
        </p:txBody>
      </p:sp>
      <p:pic>
        <p:nvPicPr>
          <p:cNvPr id="10" name="Picture 9" descr="Chart, line chart, histogram&#10;&#10;Description automatically generated">
            <a:extLst>
              <a:ext uri="{FF2B5EF4-FFF2-40B4-BE49-F238E27FC236}">
                <a16:creationId xmlns:a16="http://schemas.microsoft.com/office/drawing/2014/main" id="{292EEF16-15A4-4472-AE5E-0B6E399651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0040" y="1116150"/>
            <a:ext cx="3425609" cy="2380798"/>
          </a:xfrm>
          <a:prstGeom prst="rect">
            <a:avLst/>
          </a:prstGeom>
        </p:spPr>
      </p:pic>
      <p:pic>
        <p:nvPicPr>
          <p:cNvPr id="12" name="Picture 11" descr="Chart, line chart, histogram&#10;&#10;Description automatically generated">
            <a:extLst>
              <a:ext uri="{FF2B5EF4-FFF2-40B4-BE49-F238E27FC236}">
                <a16:creationId xmlns:a16="http://schemas.microsoft.com/office/drawing/2014/main" id="{07D5F6C0-FC2E-47BD-AC32-6EE10CF3DB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85729" y="1117761"/>
            <a:ext cx="3433324" cy="237757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86140237-F26A-4A9D-A842-8420A4EB86A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49725" y="1139052"/>
            <a:ext cx="3423916" cy="2379622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653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4B874C19-9B23-4B12-823E-D67615A9B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43949" cy="6858000"/>
          </a:xfrm>
          <a:custGeom>
            <a:avLst/>
            <a:gdLst>
              <a:gd name="connsiteX0" fmla="*/ 956085 w 7743949"/>
              <a:gd name="connsiteY0" fmla="*/ 2071857 h 6858000"/>
              <a:gd name="connsiteX1" fmla="*/ 4999548 w 7743949"/>
              <a:gd name="connsiteY1" fmla="*/ 2071857 h 6858000"/>
              <a:gd name="connsiteX2" fmla="*/ 5619604 w 7743949"/>
              <a:gd name="connsiteY2" fmla="*/ 2437296 h 6858000"/>
              <a:gd name="connsiteX3" fmla="*/ 7645701 w 7743949"/>
              <a:gd name="connsiteY3" fmla="*/ 5926372 h 6858000"/>
              <a:gd name="connsiteX4" fmla="*/ 7645701 w 7743949"/>
              <a:gd name="connsiteY4" fmla="*/ 6639850 h 6858000"/>
              <a:gd name="connsiteX5" fmla="*/ 7538856 w 7743949"/>
              <a:gd name="connsiteY5" fmla="*/ 6823844 h 6858000"/>
              <a:gd name="connsiteX6" fmla="*/ 7519022 w 7743949"/>
              <a:gd name="connsiteY6" fmla="*/ 6858000 h 6858000"/>
              <a:gd name="connsiteX7" fmla="*/ 0 w 7743949"/>
              <a:gd name="connsiteY7" fmla="*/ 6858000 h 6858000"/>
              <a:gd name="connsiteX8" fmla="*/ 0 w 7743949"/>
              <a:gd name="connsiteY8" fmla="*/ 3003362 h 6858000"/>
              <a:gd name="connsiteX9" fmla="*/ 144017 w 7743949"/>
              <a:gd name="connsiteY9" fmla="*/ 2754282 h 6858000"/>
              <a:gd name="connsiteX10" fmla="*/ 327296 w 7743949"/>
              <a:gd name="connsiteY10" fmla="*/ 2437296 h 6858000"/>
              <a:gd name="connsiteX11" fmla="*/ 956085 w 7743949"/>
              <a:gd name="connsiteY11" fmla="*/ 2071857 h 6858000"/>
              <a:gd name="connsiteX12" fmla="*/ 6281397 w 7743949"/>
              <a:gd name="connsiteY12" fmla="*/ 1163923 h 6858000"/>
              <a:gd name="connsiteX13" fmla="*/ 7148441 w 7743949"/>
              <a:gd name="connsiteY13" fmla="*/ 1163923 h 6858000"/>
              <a:gd name="connsiteX14" fmla="*/ 7281401 w 7743949"/>
              <a:gd name="connsiteY14" fmla="*/ 1242285 h 6858000"/>
              <a:gd name="connsiteX15" fmla="*/ 7715859 w 7743949"/>
              <a:gd name="connsiteY15" fmla="*/ 1990451 h 6858000"/>
              <a:gd name="connsiteX16" fmla="*/ 7715859 w 7743949"/>
              <a:gd name="connsiteY16" fmla="*/ 2143443 h 6858000"/>
              <a:gd name="connsiteX17" fmla="*/ 7281401 w 7743949"/>
              <a:gd name="connsiteY17" fmla="*/ 2891610 h 6858000"/>
              <a:gd name="connsiteX18" fmla="*/ 7148441 w 7743949"/>
              <a:gd name="connsiteY18" fmla="*/ 2969971 h 6858000"/>
              <a:gd name="connsiteX19" fmla="*/ 6281397 w 7743949"/>
              <a:gd name="connsiteY19" fmla="*/ 2969971 h 6858000"/>
              <a:gd name="connsiteX20" fmla="*/ 6146565 w 7743949"/>
              <a:gd name="connsiteY20" fmla="*/ 2891610 h 6858000"/>
              <a:gd name="connsiteX21" fmla="*/ 5713979 w 7743949"/>
              <a:gd name="connsiteY21" fmla="*/ 2143443 h 6858000"/>
              <a:gd name="connsiteX22" fmla="*/ 5713979 w 7743949"/>
              <a:gd name="connsiteY22" fmla="*/ 1990451 h 6858000"/>
              <a:gd name="connsiteX23" fmla="*/ 6146565 w 7743949"/>
              <a:gd name="connsiteY23" fmla="*/ 1242285 h 6858000"/>
              <a:gd name="connsiteX24" fmla="*/ 6281397 w 7743949"/>
              <a:gd name="connsiteY24" fmla="*/ 1163923 h 6858000"/>
              <a:gd name="connsiteX25" fmla="*/ 0 w 7743949"/>
              <a:gd name="connsiteY25" fmla="*/ 0 h 6858000"/>
              <a:gd name="connsiteX26" fmla="*/ 6600525 w 7743949"/>
              <a:gd name="connsiteY26" fmla="*/ 0 h 6858000"/>
              <a:gd name="connsiteX27" fmla="*/ 6486618 w 7743949"/>
              <a:gd name="connsiteY27" fmla="*/ 196155 h 6858000"/>
              <a:gd name="connsiteX28" fmla="*/ 5677553 w 7743949"/>
              <a:gd name="connsiteY28" fmla="*/ 1589421 h 6858000"/>
              <a:gd name="connsiteX29" fmla="*/ 5057496 w 7743949"/>
              <a:gd name="connsiteY29" fmla="*/ 1954861 h 6858000"/>
              <a:gd name="connsiteX30" fmla="*/ 1014033 w 7743949"/>
              <a:gd name="connsiteY30" fmla="*/ 1954861 h 6858000"/>
              <a:gd name="connsiteX31" fmla="*/ 385244 w 7743949"/>
              <a:gd name="connsiteY31" fmla="*/ 1589421 h 6858000"/>
              <a:gd name="connsiteX32" fmla="*/ 69234 w 7743949"/>
              <a:gd name="connsiteY32" fmla="*/ 1042874 h 6858000"/>
              <a:gd name="connsiteX33" fmla="*/ 0 w 7743949"/>
              <a:gd name="connsiteY33" fmla="*/ 923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7BCFBA-2896-400D-8EF9-350699E9E0D8}"/>
              </a:ext>
            </a:extLst>
          </p:cNvPr>
          <p:cNvSpPr/>
          <p:nvPr/>
        </p:nvSpPr>
        <p:spPr>
          <a:xfrm>
            <a:off x="756744" y="349858"/>
            <a:ext cx="4761461" cy="135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  <a:t>PERFORMANCE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  <a:t>METRIC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EE0297-2FB1-4BB8-AEDD-4B09B77D5330}"/>
              </a:ext>
            </a:extLst>
          </p:cNvPr>
          <p:cNvSpPr/>
          <p:nvPr/>
        </p:nvSpPr>
        <p:spPr>
          <a:xfrm>
            <a:off x="756744" y="2424868"/>
            <a:ext cx="5111396" cy="37806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Metric are the measure of Performance on how well the Model performs.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Machine learning model were </a:t>
            </a:r>
            <a:r>
              <a:rPr lang="en-US" sz="2200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evaluvated</a:t>
            </a:r>
            <a:endParaRPr lang="en-US" sz="22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On 4 metrics.</a:t>
            </a:r>
          </a:p>
          <a:p>
            <a:pPr marL="6858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marL="6858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R2 score</a:t>
            </a:r>
          </a:p>
          <a:p>
            <a:pPr marL="6858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Adjusted R2 score</a:t>
            </a:r>
          </a:p>
          <a:p>
            <a:pPr marL="6858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RMSE (root mean squared error)</a:t>
            </a:r>
          </a:p>
          <a:p>
            <a:pPr marL="6858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MAE (mean absolute error)</a:t>
            </a:r>
          </a:p>
          <a:p>
            <a:pPr marL="6858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100" name="Picture 4" descr="We Measure Your Key Performance Indicators Across The - Key Performance  Indicators Icon , Free Transparent Clipart - ClipartKey">
            <a:extLst>
              <a:ext uri="{FF2B5EF4-FFF2-40B4-BE49-F238E27FC236}">
                <a16:creationId xmlns:a16="http://schemas.microsoft.com/office/drawing/2014/main" id="{795BEECE-B50D-4DB0-95C8-F0111BE2C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6576" y="1176004"/>
            <a:ext cx="3858600" cy="402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311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70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7" name="Freeform: Shape 72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Q1FY21 results: Cadila Healthcare profit jumps by 50 per cent YoY - Dalal  Street Investment Journal">
            <a:extLst>
              <a:ext uri="{FF2B5EF4-FFF2-40B4-BE49-F238E27FC236}">
                <a16:creationId xmlns:a16="http://schemas.microsoft.com/office/drawing/2014/main" id="{6D90AEA2-979C-47DA-A623-363E0479BE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"/>
          <a:stretch/>
        </p:blipFill>
        <p:spPr bwMode="auto">
          <a:xfrm>
            <a:off x="3121955" y="10"/>
            <a:ext cx="9070044" cy="6857990"/>
          </a:xfrm>
          <a:custGeom>
            <a:avLst/>
            <a:gdLst/>
            <a:ahLst/>
            <a:cxnLst/>
            <a:rect l="l" t="t" r="r" b="b"/>
            <a:pathLst>
              <a:path w="9070044" h="6858000">
                <a:moveTo>
                  <a:pt x="1619628" y="0"/>
                </a:moveTo>
                <a:lnTo>
                  <a:pt x="4520115" y="0"/>
                </a:lnTo>
                <a:lnTo>
                  <a:pt x="6067239" y="0"/>
                </a:lnTo>
                <a:lnTo>
                  <a:pt x="6179699" y="0"/>
                </a:lnTo>
                <a:lnTo>
                  <a:pt x="8129366" y="0"/>
                </a:lnTo>
                <a:lnTo>
                  <a:pt x="9070044" y="0"/>
                </a:lnTo>
                <a:lnTo>
                  <a:pt x="9070044" y="6858000"/>
                </a:lnTo>
                <a:lnTo>
                  <a:pt x="8129366" y="6858000"/>
                </a:lnTo>
                <a:lnTo>
                  <a:pt x="6179699" y="6858000"/>
                </a:lnTo>
                <a:lnTo>
                  <a:pt x="6067239" y="6858000"/>
                </a:lnTo>
                <a:lnTo>
                  <a:pt x="4520115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8" name="Freeform: Shape 74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47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097A3-0A3D-4403-8C83-D5F88EBFAAEA}"/>
              </a:ext>
            </a:extLst>
          </p:cNvPr>
          <p:cNvSpPr/>
          <p:nvPr/>
        </p:nvSpPr>
        <p:spPr>
          <a:xfrm>
            <a:off x="3509818" y="217408"/>
            <a:ext cx="7627085" cy="7204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C7B5BCA-F3ED-4FEB-91CD-E914F1DF5F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4490" y="630806"/>
            <a:ext cx="4770437" cy="2659731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70ABD25-B031-40F9-B1A4-F0835874B9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02246" y="622766"/>
            <a:ext cx="4752834" cy="260348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36B9D7C-80D6-4DC6-BAC9-09560E2466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5450" y="3771899"/>
            <a:ext cx="4700026" cy="2611517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67BD6BB-5F85-4DFF-8DD0-DAEDF10963C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47988" y="3804204"/>
            <a:ext cx="4664819" cy="261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81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28">
            <a:extLst>
              <a:ext uri="{FF2B5EF4-FFF2-40B4-BE49-F238E27FC236}">
                <a16:creationId xmlns:a16="http://schemas.microsoft.com/office/drawing/2014/main" id="{8DAAB828-02C8-4111-AC14-FF5ACEDDF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0"/>
            <a:ext cx="8797955" cy="6858000"/>
          </a:xfrm>
          <a:custGeom>
            <a:avLst/>
            <a:gdLst>
              <a:gd name="connsiteX0" fmla="*/ 1951386 w 8751613"/>
              <a:gd name="connsiteY0" fmla="*/ 0 h 6858000"/>
              <a:gd name="connsiteX1" fmla="*/ 6808636 w 8751613"/>
              <a:gd name="connsiteY1" fmla="*/ 0 h 6858000"/>
              <a:gd name="connsiteX2" fmla="*/ 6972292 w 8751613"/>
              <a:gd name="connsiteY2" fmla="*/ 272824 h 6858000"/>
              <a:gd name="connsiteX3" fmla="*/ 8684358 w 8751613"/>
              <a:gd name="connsiteY3" fmla="*/ 3126935 h 6858000"/>
              <a:gd name="connsiteX4" fmla="*/ 8684358 w 8751613"/>
              <a:gd name="connsiteY4" fmla="*/ 3731065 h 6858000"/>
              <a:gd name="connsiteX5" fmla="*/ 6813619 w 8751613"/>
              <a:gd name="connsiteY5" fmla="*/ 6849692 h 6858000"/>
              <a:gd name="connsiteX6" fmla="*/ 6808636 w 8751613"/>
              <a:gd name="connsiteY6" fmla="*/ 6858000 h 6858000"/>
              <a:gd name="connsiteX7" fmla="*/ 1951386 w 8751613"/>
              <a:gd name="connsiteY7" fmla="*/ 6858000 h 6858000"/>
              <a:gd name="connsiteX8" fmla="*/ 1787729 w 8751613"/>
              <a:gd name="connsiteY8" fmla="*/ 6585176 h 6858000"/>
              <a:gd name="connsiteX9" fmla="*/ 75663 w 8751613"/>
              <a:gd name="connsiteY9" fmla="*/ 3731065 h 6858000"/>
              <a:gd name="connsiteX10" fmla="*/ 75663 w 8751613"/>
              <a:gd name="connsiteY10" fmla="*/ 3126935 h 6858000"/>
              <a:gd name="connsiteX11" fmla="*/ 1946402 w 8751613"/>
              <a:gd name="connsiteY11" fmla="*/ 8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1613" h="6858000">
                <a:moveTo>
                  <a:pt x="1951386" y="0"/>
                </a:moveTo>
                <a:lnTo>
                  <a:pt x="6808636" y="0"/>
                </a:lnTo>
                <a:lnTo>
                  <a:pt x="6972292" y="272824"/>
                </a:lnTo>
                <a:cubicBezTo>
                  <a:pt x="8684358" y="3126935"/>
                  <a:pt x="8684358" y="3126935"/>
                  <a:pt x="8684358" y="3126935"/>
                </a:cubicBezTo>
                <a:cubicBezTo>
                  <a:pt x="8774032" y="3299544"/>
                  <a:pt x="8774032" y="3558457"/>
                  <a:pt x="8684358" y="3731065"/>
                </a:cubicBezTo>
                <a:cubicBezTo>
                  <a:pt x="7154297" y="6281764"/>
                  <a:pt x="6867411" y="6760019"/>
                  <a:pt x="6813619" y="6849692"/>
                </a:cubicBezTo>
                <a:lnTo>
                  <a:pt x="6808636" y="6858000"/>
                </a:lnTo>
                <a:lnTo>
                  <a:pt x="1951386" y="6858000"/>
                </a:lnTo>
                <a:lnTo>
                  <a:pt x="1787729" y="6585176"/>
                </a:lnTo>
                <a:cubicBezTo>
                  <a:pt x="75663" y="3731065"/>
                  <a:pt x="75663" y="3731065"/>
                  <a:pt x="75663" y="3731065"/>
                </a:cubicBezTo>
                <a:cubicBezTo>
                  <a:pt x="-25220" y="3558457"/>
                  <a:pt x="-25220" y="3299544"/>
                  <a:pt x="75663" y="3126935"/>
                </a:cubicBezTo>
                <a:cubicBezTo>
                  <a:pt x="1605724" y="576237"/>
                  <a:pt x="1892611" y="97981"/>
                  <a:pt x="1946402" y="8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ED3E5E8-D8D6-497A-9734-23253544CD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21180" y="2023832"/>
            <a:ext cx="6475095" cy="2700567"/>
          </a:xfrm>
          <a:prstGeom prst="rect">
            <a:avLst/>
          </a:prstGeom>
          <a:solidFill>
            <a:srgbClr val="FFFFFF">
              <a:shade val="85000"/>
            </a:srgbClr>
          </a:solidFill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0" name="Group 30">
            <a:extLst>
              <a:ext uri="{FF2B5EF4-FFF2-40B4-BE49-F238E27FC236}">
                <a16:creationId xmlns:a16="http://schemas.microsoft.com/office/drawing/2014/main" id="{C32D4553-E775-4F16-9A6F-FED8D166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50F864A1-23CF-4954-887F-3C4458622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8D313E8C-7457-407E-BDA5-EACA44D38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2313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 descr="Limits Png , Free Transparent Clipart - ClipartKey">
            <a:extLst>
              <a:ext uri="{FF2B5EF4-FFF2-40B4-BE49-F238E27FC236}">
                <a16:creationId xmlns:a16="http://schemas.microsoft.com/office/drawing/2014/main" id="{CD2D8CE1-AF76-419F-AC24-BB01574C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463" y="573653"/>
            <a:ext cx="4089548" cy="235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6C81FB-6095-4996-BEBF-B3CD539A9569}"/>
              </a:ext>
            </a:extLst>
          </p:cNvPr>
          <p:cNvSpPr/>
          <p:nvPr/>
        </p:nvSpPr>
        <p:spPr>
          <a:xfrm>
            <a:off x="428077" y="2967335"/>
            <a:ext cx="11335859" cy="34778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DUE TO LARGE AMOUNT OF DATA IN MILLIONS</a:t>
            </a:r>
          </a:p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WAS COMPUTATIONALLY EXPENSIVE PROCESS</a:t>
            </a:r>
          </a:p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OTHERWISE</a:t>
            </a:r>
          </a:p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CASE OF LARGE DATASET THE PERFORMANCE </a:t>
            </a:r>
          </a:p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THE MODEL WOULD BE BETTER</a:t>
            </a:r>
          </a:p>
        </p:txBody>
      </p:sp>
    </p:spTree>
    <p:extLst>
      <p:ext uri="{BB962C8B-B14F-4D97-AF65-F5344CB8AC3E}">
        <p14:creationId xmlns:p14="http://schemas.microsoft.com/office/powerpoint/2010/main" val="354281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352" y="335511"/>
            <a:ext cx="5006336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200" dirty="0"/>
              <a:t>FUTURE WORK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53">
            <a:extLst>
              <a:ext uri="{FF2B5EF4-FFF2-40B4-BE49-F238E27FC236}">
                <a16:creationId xmlns:a16="http://schemas.microsoft.com/office/drawing/2014/main" id="{D6629F5A-5FC4-44F1-B1D4-6573A1134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55" r="10511" b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aphicFrame>
        <p:nvGraphicFramePr>
          <p:cNvPr id="52" name="Content Placeholder 5">
            <a:extLst>
              <a:ext uri="{FF2B5EF4-FFF2-40B4-BE49-F238E27FC236}">
                <a16:creationId xmlns:a16="http://schemas.microsoft.com/office/drawing/2014/main" id="{C830BA5B-8964-4942-B3CB-F523B56D52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6104939"/>
              </p:ext>
            </p:extLst>
          </p:nvPr>
        </p:nvGraphicFramePr>
        <p:xfrm>
          <a:off x="6167848" y="2083444"/>
          <a:ext cx="5878459" cy="3588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5362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2" descr="24,028 BEST Acknowledgement IMAGES, STOCK PHOTOS &amp; VECTORS | Adobe Stock">
            <a:extLst>
              <a:ext uri="{FF2B5EF4-FFF2-40B4-BE49-F238E27FC236}">
                <a16:creationId xmlns:a16="http://schemas.microsoft.com/office/drawing/2014/main" id="{68090A38-A729-4E3A-9974-6CF47C40B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r="3767" b="1"/>
          <a:stretch/>
        </p:blipFill>
        <p:spPr bwMode="auto"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C86C85-9A42-4820-9B0B-F2ED37F2CC70}"/>
              </a:ext>
            </a:extLst>
          </p:cNvPr>
          <p:cNvSpPr txBox="1"/>
          <p:nvPr/>
        </p:nvSpPr>
        <p:spPr>
          <a:xfrm>
            <a:off x="117629" y="3875076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 WOULD LIKE TO THANK DR. SHOUYI WANG AND TEACHING ASSISTANT LINH HO FOR THEIR CONSTANT SUPPORT AND GUIDANCE. </a:t>
            </a:r>
          </a:p>
        </p:txBody>
      </p:sp>
    </p:spTree>
    <p:extLst>
      <p:ext uri="{BB962C8B-B14F-4D97-AF65-F5344CB8AC3E}">
        <p14:creationId xmlns:p14="http://schemas.microsoft.com/office/powerpoint/2010/main" val="140015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3D rendering of DNA">
            <a:extLst>
              <a:ext uri="{FF2B5EF4-FFF2-40B4-BE49-F238E27FC236}">
                <a16:creationId xmlns:a16="http://schemas.microsoft.com/office/drawing/2014/main" id="{E556A13A-E836-4476-91E6-2A09A797B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1"/>
          <a:stretch/>
        </p:blipFill>
        <p:spPr>
          <a:xfrm>
            <a:off x="20" y="10"/>
            <a:ext cx="5678193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31B480-C7C0-4EFF-8BE4-D7ED6F802D44}"/>
              </a:ext>
            </a:extLst>
          </p:cNvPr>
          <p:cNvSpPr/>
          <p:nvPr/>
        </p:nvSpPr>
        <p:spPr>
          <a:xfrm>
            <a:off x="6094476" y="243319"/>
            <a:ext cx="44966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INTRODUCTION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1D3DDD-BE7F-4EB6-AB95-26C26C01FB96}"/>
              </a:ext>
            </a:extLst>
          </p:cNvPr>
          <p:cNvSpPr/>
          <p:nvPr/>
        </p:nvSpPr>
        <p:spPr>
          <a:xfrm>
            <a:off x="4675521" y="1166649"/>
            <a:ext cx="7334525" cy="64940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PROTEIN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ARE DECODED IN THE FORM OF CANONICAL SMILES.</a:t>
            </a: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OF THE GENETIC DISEASE ARE A KIND OF GENETIC MUTATION.</a:t>
            </a: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STUDY IS CONDUCTED TO ENCODE THE CANONICAL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SMILES AND USE THEM TO PREDICT MOLECULAR PROPERTIES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6671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2" name="Picture 2" descr="Stop ending with a Thank You | Watts Innovating">
            <a:extLst>
              <a:ext uri="{FF2B5EF4-FFF2-40B4-BE49-F238E27FC236}">
                <a16:creationId xmlns:a16="http://schemas.microsoft.com/office/drawing/2014/main" id="{C7D1638F-BD12-4AA5-B1E8-50B41CCD8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9" b="33982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76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3D rendering of DNA">
            <a:extLst>
              <a:ext uri="{FF2B5EF4-FFF2-40B4-BE49-F238E27FC236}">
                <a16:creationId xmlns:a16="http://schemas.microsoft.com/office/drawing/2014/main" id="{E556A13A-E836-4476-91E6-2A09A797B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1"/>
          <a:stretch/>
        </p:blipFill>
        <p:spPr>
          <a:xfrm>
            <a:off x="20" y="10"/>
            <a:ext cx="5678193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31B480-C7C0-4EFF-8BE4-D7ED6F802D44}"/>
              </a:ext>
            </a:extLst>
          </p:cNvPr>
          <p:cNvSpPr/>
          <p:nvPr/>
        </p:nvSpPr>
        <p:spPr>
          <a:xfrm>
            <a:off x="6094476" y="243319"/>
            <a:ext cx="44966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INTRODUCTION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1D3DDD-BE7F-4EB6-AB95-26C26C01FB96}"/>
              </a:ext>
            </a:extLst>
          </p:cNvPr>
          <p:cNvSpPr/>
          <p:nvPr/>
        </p:nvSpPr>
        <p:spPr>
          <a:xfrm>
            <a:off x="4675521" y="1166649"/>
            <a:ext cx="733452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CA00D3-8CAC-44DA-B39D-E629F1DA1A23}"/>
              </a:ext>
            </a:extLst>
          </p:cNvPr>
          <p:cNvSpPr/>
          <p:nvPr/>
        </p:nvSpPr>
        <p:spPr>
          <a:xfrm>
            <a:off x="4675521" y="1166649"/>
            <a:ext cx="7334525" cy="5509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AMINO-ACID COMPOSITION AND PROPERTIES SUCH AS MOLECULAR WEIGHT PRODUCED BY A CERTAIN TYPE OF BACTERIA WHICH IS DIFFERENT FROM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THOSE OF PROTEIN FORMING COAT OF PARTICULAR VIRUS.</a:t>
            </a:r>
          </a:p>
          <a:p>
            <a:pPr algn="ctr"/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ABILITY TO IDENTIFY PROTEIN ALLOW RESEARCHERS TO DETERMINE WHETHER AN ORGANISM HAS A GENETIC DISEASE. 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5776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097A3-0A3D-4403-8C83-D5F88EBFAAEA}"/>
              </a:ext>
            </a:extLst>
          </p:cNvPr>
          <p:cNvSpPr/>
          <p:nvPr/>
        </p:nvSpPr>
        <p:spPr>
          <a:xfrm>
            <a:off x="4048374" y="5630163"/>
            <a:ext cx="6829520" cy="8620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CAS NUMBER &amp; CANONICAL SMILES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UNIQUE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0" kern="1200" cap="none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053" name="Picture 5" descr="Shape&#10;&#10;Description automatically generated">
            <a:extLst>
              <a:ext uri="{FF2B5EF4-FFF2-40B4-BE49-F238E27FC236}">
                <a16:creationId xmlns:a16="http://schemas.microsoft.com/office/drawing/2014/main" id="{5FC16AB5-FE39-440B-8115-3D9F6D918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2030" y="321735"/>
            <a:ext cx="1868894" cy="188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958F22E7-A050-4791-8A64-CD0A8E0CB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3395" y="321733"/>
            <a:ext cx="1897721" cy="189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52A16F6-73A5-40FE-8CA7-D1112C100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" t="41666" r="-1266" b="-6667"/>
          <a:stretch>
            <a:fillRect/>
          </a:stretch>
        </p:blipFill>
        <p:spPr bwMode="auto">
          <a:xfrm>
            <a:off x="1193356" y="2428566"/>
            <a:ext cx="1927799" cy="47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Simplified molecular-input line-entry system - Wikipedia">
            <a:extLst>
              <a:ext uri="{FF2B5EF4-FFF2-40B4-BE49-F238E27FC236}">
                <a16:creationId xmlns:a16="http://schemas.microsoft.com/office/drawing/2014/main" id="{B10C1B0D-1251-42FE-8B21-D7ECCE4458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5"/>
          <a:stretch/>
        </p:blipFill>
        <p:spPr bwMode="auto">
          <a:xfrm>
            <a:off x="3302126" y="719091"/>
            <a:ext cx="5669360" cy="385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" descr="Text&#10;&#10;Description automatically generated">
            <a:extLst>
              <a:ext uri="{FF2B5EF4-FFF2-40B4-BE49-F238E27FC236}">
                <a16:creationId xmlns:a16="http://schemas.microsoft.com/office/drawing/2014/main" id="{F0CBD8B0-96E8-4C32-9142-F7B7CFC97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99"/>
          <a:stretch>
            <a:fillRect/>
          </a:stretch>
        </p:blipFill>
        <p:spPr bwMode="auto">
          <a:xfrm>
            <a:off x="8200351" y="2428566"/>
            <a:ext cx="3683807" cy="54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" descr="Chart, shape, line chart&#10;&#10;Description automatically generated">
            <a:extLst>
              <a:ext uri="{FF2B5EF4-FFF2-40B4-BE49-F238E27FC236}">
                <a16:creationId xmlns:a16="http://schemas.microsoft.com/office/drawing/2014/main" id="{FAAFFEE5-7DAC-4AA7-8138-2E585EF74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3267" y="3196781"/>
            <a:ext cx="1866419" cy="189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Text&#10;&#10;Description automatically generated">
            <a:extLst>
              <a:ext uri="{FF2B5EF4-FFF2-40B4-BE49-F238E27FC236}">
                <a16:creationId xmlns:a16="http://schemas.microsoft.com/office/drawing/2014/main" id="{756F9E49-0A10-48ED-8FE9-213F7E5EE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66"/>
          <a:stretch>
            <a:fillRect/>
          </a:stretch>
        </p:blipFill>
        <p:spPr bwMode="auto">
          <a:xfrm>
            <a:off x="935746" y="5172963"/>
            <a:ext cx="26370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9">
            <a:extLst>
              <a:ext uri="{FF2B5EF4-FFF2-40B4-BE49-F238E27FC236}">
                <a16:creationId xmlns:a16="http://schemas.microsoft.com/office/drawing/2014/main" id="{266AFCA2-4E26-469E-A9B2-ADE7AF865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94" y="42984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1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DEB20A-0C2C-4B21-8B84-74FE035A26A8}"/>
              </a:ext>
            </a:extLst>
          </p:cNvPr>
          <p:cNvSpPr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  <a:t>DATA_MINING &amp; MACHINE LEARNING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  <a:t>METHODOLOGY</a:t>
            </a:r>
            <a:endParaRPr lang="en-US" sz="4400" b="1" kern="1200" cap="none" spc="0">
              <a:ln w="1270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23684F-2D10-4839-84B7-D8332DFA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356" y="1839286"/>
            <a:ext cx="6408836" cy="30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31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097A3-0A3D-4403-8C83-D5F88EBFAAEA}"/>
              </a:ext>
            </a:extLst>
          </p:cNvPr>
          <p:cNvSpPr/>
          <p:nvPr/>
        </p:nvSpPr>
        <p:spPr>
          <a:xfrm>
            <a:off x="985535" y="2269798"/>
            <a:ext cx="442555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DATA EXTRACTION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5976" y="2130090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1156773-3FB3-46D9-9F87-821287404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3872" y="3116072"/>
            <a:ext cx="4378128" cy="3741928"/>
          </a:xfrm>
          <a:custGeom>
            <a:avLst/>
            <a:gdLst>
              <a:gd name="connsiteX0" fmla="*/ 2605183 w 4378128"/>
              <a:gd name="connsiteY0" fmla="*/ 0 h 3741928"/>
              <a:gd name="connsiteX1" fmla="*/ 4262321 w 4378128"/>
              <a:gd name="connsiteY1" fmla="*/ 594897 h 3741928"/>
              <a:gd name="connsiteX2" fmla="*/ 4378128 w 4378128"/>
              <a:gd name="connsiteY2" fmla="*/ 700149 h 3741928"/>
              <a:gd name="connsiteX3" fmla="*/ 4378128 w 4378128"/>
              <a:gd name="connsiteY3" fmla="*/ 3741928 h 3741928"/>
              <a:gd name="connsiteX4" fmla="*/ 263831 w 4378128"/>
              <a:gd name="connsiteY4" fmla="*/ 3741928 h 3741928"/>
              <a:gd name="connsiteX5" fmla="*/ 204729 w 4378128"/>
              <a:gd name="connsiteY5" fmla="*/ 3619238 h 3741928"/>
              <a:gd name="connsiteX6" fmla="*/ 0 w 4378128"/>
              <a:gd name="connsiteY6" fmla="*/ 2605183 h 3741928"/>
              <a:gd name="connsiteX7" fmla="*/ 2605183 w 4378128"/>
              <a:gd name="connsiteY7" fmla="*/ 0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8128" h="3741928">
                <a:moveTo>
                  <a:pt x="2605183" y="0"/>
                </a:moveTo>
                <a:cubicBezTo>
                  <a:pt x="3234659" y="0"/>
                  <a:pt x="3811992" y="223253"/>
                  <a:pt x="4262321" y="594897"/>
                </a:cubicBezTo>
                <a:lnTo>
                  <a:pt x="4378128" y="700149"/>
                </a:lnTo>
                <a:lnTo>
                  <a:pt x="4378128" y="3741928"/>
                </a:lnTo>
                <a:lnTo>
                  <a:pt x="263831" y="3741928"/>
                </a:lnTo>
                <a:lnTo>
                  <a:pt x="204729" y="3619238"/>
                </a:lnTo>
                <a:cubicBezTo>
                  <a:pt x="72899" y="3307558"/>
                  <a:pt x="0" y="2964884"/>
                  <a:pt x="0" y="2605183"/>
                </a:cubicBezTo>
                <a:cubicBezTo>
                  <a:pt x="0" y="1166380"/>
                  <a:pt x="1166380" y="0"/>
                  <a:pt x="2605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8EA24D0-C854-4AA8-B8FD-D252660D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9731" y="1"/>
            <a:ext cx="4208478" cy="3678281"/>
          </a:xfrm>
          <a:custGeom>
            <a:avLst/>
            <a:gdLst>
              <a:gd name="connsiteX0" fmla="*/ 711074 w 4208478"/>
              <a:gd name="connsiteY0" fmla="*/ 0 h 3678281"/>
              <a:gd name="connsiteX1" fmla="*/ 3497404 w 4208478"/>
              <a:gd name="connsiteY1" fmla="*/ 0 h 3678281"/>
              <a:gd name="connsiteX2" fmla="*/ 3592161 w 4208478"/>
              <a:gd name="connsiteY2" fmla="*/ 86120 h 3678281"/>
              <a:gd name="connsiteX3" fmla="*/ 4208478 w 4208478"/>
              <a:gd name="connsiteY3" fmla="*/ 1574042 h 3678281"/>
              <a:gd name="connsiteX4" fmla="*/ 2104239 w 4208478"/>
              <a:gd name="connsiteY4" fmla="*/ 3678281 h 3678281"/>
              <a:gd name="connsiteX5" fmla="*/ 0 w 4208478"/>
              <a:gd name="connsiteY5" fmla="*/ 1574042 h 3678281"/>
              <a:gd name="connsiteX6" fmla="*/ 616318 w 4208478"/>
              <a:gd name="connsiteY6" fmla="*/ 86120 h 367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8478" h="3678281">
                <a:moveTo>
                  <a:pt x="711074" y="0"/>
                </a:moveTo>
                <a:lnTo>
                  <a:pt x="3497404" y="0"/>
                </a:lnTo>
                <a:lnTo>
                  <a:pt x="3592161" y="86120"/>
                </a:lnTo>
                <a:cubicBezTo>
                  <a:pt x="3972953" y="466913"/>
                  <a:pt x="4208478" y="992973"/>
                  <a:pt x="4208478" y="1574042"/>
                </a:cubicBezTo>
                <a:cubicBezTo>
                  <a:pt x="4208478" y="2736181"/>
                  <a:pt x="3266378" y="3678281"/>
                  <a:pt x="2104239" y="3678281"/>
                </a:cubicBezTo>
                <a:cubicBezTo>
                  <a:pt x="942100" y="3678281"/>
                  <a:pt x="0" y="2736181"/>
                  <a:pt x="0" y="1574042"/>
                </a:cubicBezTo>
                <a:cubicBezTo>
                  <a:pt x="0" y="992973"/>
                  <a:pt x="235525" y="466913"/>
                  <a:pt x="616318" y="86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Folder Search outline">
            <a:extLst>
              <a:ext uri="{FF2B5EF4-FFF2-40B4-BE49-F238E27FC236}">
                <a16:creationId xmlns:a16="http://schemas.microsoft.com/office/drawing/2014/main" id="{B3DFBBC2-6985-4C6A-988A-1A05A8CFC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9286" y="270180"/>
            <a:ext cx="2709367" cy="2709367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  <p:pic>
        <p:nvPicPr>
          <p:cNvPr id="8" name="Graphic 7" descr="Research outline">
            <a:extLst>
              <a:ext uri="{FF2B5EF4-FFF2-40B4-BE49-F238E27FC236}">
                <a16:creationId xmlns:a16="http://schemas.microsoft.com/office/drawing/2014/main" id="{95677688-107C-4E7F-A8E9-E77027140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8285" y="3884066"/>
            <a:ext cx="2567230" cy="2567230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95091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0" name="Rectangle 70">
            <a:extLst>
              <a:ext uri="{FF2B5EF4-FFF2-40B4-BE49-F238E27FC236}">
                <a16:creationId xmlns:a16="http://schemas.microsoft.com/office/drawing/2014/main" id="{7ADD6C35-4B10-4BFC-BAD6-56B49A790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097A3-0A3D-4403-8C83-D5F88EBFAAEA}"/>
              </a:ext>
            </a:extLst>
          </p:cNvPr>
          <p:cNvSpPr/>
          <p:nvPr/>
        </p:nvSpPr>
        <p:spPr>
          <a:xfrm>
            <a:off x="132713" y="416401"/>
            <a:ext cx="5946579" cy="1514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DATA EXTRACTION</a:t>
            </a:r>
          </a:p>
        </p:txBody>
      </p:sp>
      <p:grpSp>
        <p:nvGrpSpPr>
          <p:cNvPr id="4101" name="Group 72">
            <a:extLst>
              <a:ext uri="{FF2B5EF4-FFF2-40B4-BE49-F238E27FC236}">
                <a16:creationId xmlns:a16="http://schemas.microsoft.com/office/drawing/2014/main" id="{32AFDD1C-2418-460A-B0D3-EEF55EC82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66957" y="2290257"/>
            <a:ext cx="5324737" cy="4559213"/>
            <a:chOff x="6852124" y="2290257"/>
            <a:chExt cx="5330118" cy="4559213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F1D9B44-43EB-4833-B924-356EBE6D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52124" y="2290257"/>
              <a:ext cx="5330118" cy="4559213"/>
            </a:xfrm>
            <a:custGeom>
              <a:avLst/>
              <a:gdLst>
                <a:gd name="connsiteX0" fmla="*/ 3444904 w 5330118"/>
                <a:gd name="connsiteY0" fmla="*/ 220 h 4559213"/>
                <a:gd name="connsiteX1" fmla="*/ 3769380 w 5330118"/>
                <a:gd name="connsiteY1" fmla="*/ 20786 h 4559213"/>
                <a:gd name="connsiteX2" fmla="*/ 4399652 w 5330118"/>
                <a:gd name="connsiteY2" fmla="*/ 157746 h 4559213"/>
                <a:gd name="connsiteX3" fmla="*/ 4978946 w 5330118"/>
                <a:gd name="connsiteY3" fmla="*/ 421156 h 4559213"/>
                <a:gd name="connsiteX4" fmla="*/ 5239909 w 5330118"/>
                <a:gd name="connsiteY4" fmla="*/ 596177 h 4559213"/>
                <a:gd name="connsiteX5" fmla="*/ 5330118 w 5330118"/>
                <a:gd name="connsiteY5" fmla="*/ 672101 h 4559213"/>
                <a:gd name="connsiteX6" fmla="*/ 5330118 w 5330118"/>
                <a:gd name="connsiteY6" fmla="*/ 817108 h 4559213"/>
                <a:gd name="connsiteX7" fmla="*/ 5165156 w 5330118"/>
                <a:gd name="connsiteY7" fmla="*/ 689392 h 4559213"/>
                <a:gd name="connsiteX8" fmla="*/ 4907074 w 5330118"/>
                <a:gd name="connsiteY8" fmla="*/ 537310 h 4559213"/>
                <a:gd name="connsiteX9" fmla="*/ 4344130 w 5330118"/>
                <a:gd name="connsiteY9" fmla="*/ 331280 h 4559213"/>
                <a:gd name="connsiteX10" fmla="*/ 3749396 w 5330118"/>
                <a:gd name="connsiteY10" fmla="*/ 251913 h 4559213"/>
                <a:gd name="connsiteX11" fmla="*/ 3153752 w 5330118"/>
                <a:gd name="connsiteY11" fmla="*/ 282158 h 4559213"/>
                <a:gd name="connsiteX12" fmla="*/ 2861381 w 5330118"/>
                <a:gd name="connsiteY12" fmla="*/ 336106 h 4559213"/>
                <a:gd name="connsiteX13" fmla="*/ 2574686 w 5330118"/>
                <a:gd name="connsiteY13" fmla="*/ 413220 h 4559213"/>
                <a:gd name="connsiteX14" fmla="*/ 2294918 w 5330118"/>
                <a:gd name="connsiteY14" fmla="*/ 511569 h 4559213"/>
                <a:gd name="connsiteX15" fmla="*/ 2023438 w 5330118"/>
                <a:gd name="connsiteY15" fmla="*/ 630404 h 4559213"/>
                <a:gd name="connsiteX16" fmla="*/ 1508751 w 5330118"/>
                <a:gd name="connsiteY16" fmla="*/ 922342 h 4559213"/>
                <a:gd name="connsiteX17" fmla="*/ 1387034 w 5330118"/>
                <a:gd name="connsiteY17" fmla="*/ 1006427 h 4559213"/>
                <a:gd name="connsiteX18" fmla="*/ 1327197 w 5330118"/>
                <a:gd name="connsiteY18" fmla="*/ 1049865 h 4559213"/>
                <a:gd name="connsiteX19" fmla="*/ 1268155 w 5330118"/>
                <a:gd name="connsiteY19" fmla="*/ 1094374 h 4559213"/>
                <a:gd name="connsiteX20" fmla="*/ 1040389 w 5330118"/>
                <a:gd name="connsiteY20" fmla="*/ 1283245 h 4559213"/>
                <a:gd name="connsiteX21" fmla="*/ 633794 w 5330118"/>
                <a:gd name="connsiteY21" fmla="*/ 1711714 h 4559213"/>
                <a:gd name="connsiteX22" fmla="*/ 460415 w 5330118"/>
                <a:gd name="connsiteY22" fmla="*/ 1950670 h 4559213"/>
                <a:gd name="connsiteX23" fmla="*/ 312810 w 5330118"/>
                <a:gd name="connsiteY23" fmla="*/ 2205715 h 4559213"/>
                <a:gd name="connsiteX24" fmla="*/ 280110 w 5330118"/>
                <a:gd name="connsiteY24" fmla="*/ 2271675 h 4559213"/>
                <a:gd name="connsiteX25" fmla="*/ 264214 w 5330118"/>
                <a:gd name="connsiteY25" fmla="*/ 2304923 h 4559213"/>
                <a:gd name="connsiteX26" fmla="*/ 249113 w 5330118"/>
                <a:gd name="connsiteY26" fmla="*/ 2338492 h 4559213"/>
                <a:gd name="connsiteX27" fmla="*/ 220272 w 5330118"/>
                <a:gd name="connsiteY27" fmla="*/ 2406168 h 4559213"/>
                <a:gd name="connsiteX28" fmla="*/ 193250 w 5330118"/>
                <a:gd name="connsiteY28" fmla="*/ 2474595 h 4559213"/>
                <a:gd name="connsiteX29" fmla="*/ 105368 w 5330118"/>
                <a:gd name="connsiteY29" fmla="*/ 2754843 h 4559213"/>
                <a:gd name="connsiteX30" fmla="*/ 34063 w 5330118"/>
                <a:gd name="connsiteY30" fmla="*/ 3335503 h 4559213"/>
                <a:gd name="connsiteX31" fmla="*/ 64038 w 5330118"/>
                <a:gd name="connsiteY31" fmla="*/ 3625404 h 4559213"/>
                <a:gd name="connsiteX32" fmla="*/ 155554 w 5330118"/>
                <a:gd name="connsiteY32" fmla="*/ 3902649 h 4559213"/>
                <a:gd name="connsiteX33" fmla="*/ 187118 w 5330118"/>
                <a:gd name="connsiteY33" fmla="*/ 3968931 h 4559213"/>
                <a:gd name="connsiteX34" fmla="*/ 222202 w 5330118"/>
                <a:gd name="connsiteY34" fmla="*/ 4033711 h 4559213"/>
                <a:gd name="connsiteX35" fmla="*/ 299980 w 5330118"/>
                <a:gd name="connsiteY35" fmla="*/ 4159303 h 4559213"/>
                <a:gd name="connsiteX36" fmla="*/ 385818 w 5330118"/>
                <a:gd name="connsiteY36" fmla="*/ 4280604 h 4559213"/>
                <a:gd name="connsiteX37" fmla="*/ 477786 w 5330118"/>
                <a:gd name="connsiteY37" fmla="*/ 4398474 h 4559213"/>
                <a:gd name="connsiteX38" fmla="*/ 609756 w 5330118"/>
                <a:gd name="connsiteY38" fmla="*/ 4559213 h 4559213"/>
                <a:gd name="connsiteX39" fmla="*/ 480825 w 5330118"/>
                <a:gd name="connsiteY39" fmla="*/ 4559213 h 4559213"/>
                <a:gd name="connsiteX40" fmla="*/ 404211 w 5330118"/>
                <a:gd name="connsiteY40" fmla="*/ 4446629 h 4559213"/>
                <a:gd name="connsiteX41" fmla="*/ 321439 w 5330118"/>
                <a:gd name="connsiteY41" fmla="*/ 4320180 h 4559213"/>
                <a:gd name="connsiteX42" fmla="*/ 242640 w 5330118"/>
                <a:gd name="connsiteY42" fmla="*/ 4190941 h 4559213"/>
                <a:gd name="connsiteX43" fmla="*/ 109909 w 5330118"/>
                <a:gd name="connsiteY43" fmla="*/ 3919809 h 4559213"/>
                <a:gd name="connsiteX44" fmla="*/ 26229 w 5330118"/>
                <a:gd name="connsiteY44" fmla="*/ 3632054 h 4559213"/>
                <a:gd name="connsiteX45" fmla="*/ 0 w 5330118"/>
                <a:gd name="connsiteY45" fmla="*/ 3335503 h 4559213"/>
                <a:gd name="connsiteX46" fmla="*/ 234352 w 5330118"/>
                <a:gd name="connsiteY46" fmla="*/ 2173647 h 4559213"/>
                <a:gd name="connsiteX47" fmla="*/ 360384 w 5330118"/>
                <a:gd name="connsiteY47" fmla="*/ 1898869 h 4559213"/>
                <a:gd name="connsiteX48" fmla="*/ 511282 w 5330118"/>
                <a:gd name="connsiteY48" fmla="*/ 1634172 h 4559213"/>
                <a:gd name="connsiteX49" fmla="*/ 884381 w 5330118"/>
                <a:gd name="connsiteY49" fmla="*/ 1143281 h 4559213"/>
                <a:gd name="connsiteX50" fmla="*/ 1104768 w 5330118"/>
                <a:gd name="connsiteY50" fmla="*/ 921806 h 4559213"/>
                <a:gd name="connsiteX51" fmla="*/ 1163128 w 5330118"/>
                <a:gd name="connsiteY51" fmla="*/ 869254 h 4559213"/>
                <a:gd name="connsiteX52" fmla="*/ 1222624 w 5330118"/>
                <a:gd name="connsiteY52" fmla="*/ 817773 h 4559213"/>
                <a:gd name="connsiteX53" fmla="*/ 1345591 w 5330118"/>
                <a:gd name="connsiteY53" fmla="*/ 718886 h 4559213"/>
                <a:gd name="connsiteX54" fmla="*/ 1883100 w 5330118"/>
                <a:gd name="connsiteY54" fmla="*/ 378362 h 4559213"/>
                <a:gd name="connsiteX55" fmla="*/ 3118895 w 5330118"/>
                <a:gd name="connsiteY55" fmla="*/ 13600 h 4559213"/>
                <a:gd name="connsiteX56" fmla="*/ 3444904 w 5330118"/>
                <a:gd name="connsiteY56" fmla="*/ 220 h 45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330118" h="4559213">
                  <a:moveTo>
                    <a:pt x="3444904" y="220"/>
                  </a:moveTo>
                  <a:cubicBezTo>
                    <a:pt x="3553706" y="1507"/>
                    <a:pt x="3662253" y="8452"/>
                    <a:pt x="3769380" y="20786"/>
                  </a:cubicBezTo>
                  <a:cubicBezTo>
                    <a:pt x="3983974" y="45668"/>
                    <a:pt x="4196072" y="90499"/>
                    <a:pt x="4399652" y="157746"/>
                  </a:cubicBezTo>
                  <a:cubicBezTo>
                    <a:pt x="4603235" y="224778"/>
                    <a:pt x="4797732" y="313798"/>
                    <a:pt x="4978946" y="421156"/>
                  </a:cubicBezTo>
                  <a:cubicBezTo>
                    <a:pt x="5069496" y="474943"/>
                    <a:pt x="5156611" y="533449"/>
                    <a:pt x="5239909" y="596177"/>
                  </a:cubicBezTo>
                  <a:lnTo>
                    <a:pt x="5330118" y="672101"/>
                  </a:lnTo>
                  <a:lnTo>
                    <a:pt x="5330118" y="817108"/>
                  </a:lnTo>
                  <a:lnTo>
                    <a:pt x="5165156" y="689392"/>
                  </a:lnTo>
                  <a:cubicBezTo>
                    <a:pt x="5082384" y="633729"/>
                    <a:pt x="4996431" y="582355"/>
                    <a:pt x="4907074" y="537310"/>
                  </a:cubicBezTo>
                  <a:cubicBezTo>
                    <a:pt x="4728926" y="446145"/>
                    <a:pt x="4538970" y="377933"/>
                    <a:pt x="4344130" y="331280"/>
                  </a:cubicBezTo>
                  <a:cubicBezTo>
                    <a:pt x="4149292" y="284518"/>
                    <a:pt x="3949571" y="258885"/>
                    <a:pt x="3749396" y="251913"/>
                  </a:cubicBezTo>
                  <a:cubicBezTo>
                    <a:pt x="3548993" y="243976"/>
                    <a:pt x="3350636" y="254701"/>
                    <a:pt x="3153752" y="282158"/>
                  </a:cubicBezTo>
                  <a:cubicBezTo>
                    <a:pt x="3055539" y="296422"/>
                    <a:pt x="2957892" y="314119"/>
                    <a:pt x="2861381" y="336106"/>
                  </a:cubicBezTo>
                  <a:cubicBezTo>
                    <a:pt x="2764870" y="358414"/>
                    <a:pt x="2669154" y="383833"/>
                    <a:pt x="2574686" y="413220"/>
                  </a:cubicBezTo>
                  <a:cubicBezTo>
                    <a:pt x="2480219" y="442499"/>
                    <a:pt x="2386888" y="475318"/>
                    <a:pt x="2294918" y="511569"/>
                  </a:cubicBezTo>
                  <a:cubicBezTo>
                    <a:pt x="2203063" y="547928"/>
                    <a:pt x="2112455" y="587610"/>
                    <a:pt x="2023438" y="630404"/>
                  </a:cubicBezTo>
                  <a:cubicBezTo>
                    <a:pt x="1845404" y="715883"/>
                    <a:pt x="1673274" y="813375"/>
                    <a:pt x="1508751" y="922342"/>
                  </a:cubicBezTo>
                  <a:cubicBezTo>
                    <a:pt x="1467763" y="949692"/>
                    <a:pt x="1426887" y="977470"/>
                    <a:pt x="1387034" y="1006427"/>
                  </a:cubicBezTo>
                  <a:cubicBezTo>
                    <a:pt x="1366824" y="1020585"/>
                    <a:pt x="1347067" y="1035279"/>
                    <a:pt x="1327197" y="1049865"/>
                  </a:cubicBezTo>
                  <a:cubicBezTo>
                    <a:pt x="1307213" y="1064343"/>
                    <a:pt x="1287571" y="1079252"/>
                    <a:pt x="1268155" y="1094374"/>
                  </a:cubicBezTo>
                  <a:cubicBezTo>
                    <a:pt x="1190152" y="1154757"/>
                    <a:pt x="1113851" y="1217392"/>
                    <a:pt x="1040389" y="1283245"/>
                  </a:cubicBezTo>
                  <a:cubicBezTo>
                    <a:pt x="893125" y="1414521"/>
                    <a:pt x="756533" y="1557701"/>
                    <a:pt x="633794" y="1711714"/>
                  </a:cubicBezTo>
                  <a:cubicBezTo>
                    <a:pt x="572480" y="1788721"/>
                    <a:pt x="514461" y="1868409"/>
                    <a:pt x="460415" y="1950670"/>
                  </a:cubicBezTo>
                  <a:cubicBezTo>
                    <a:pt x="407277" y="2033362"/>
                    <a:pt x="357091" y="2118091"/>
                    <a:pt x="312810" y="2205715"/>
                  </a:cubicBezTo>
                  <a:cubicBezTo>
                    <a:pt x="301342" y="2227488"/>
                    <a:pt x="290669" y="2249581"/>
                    <a:pt x="280110" y="2271675"/>
                  </a:cubicBezTo>
                  <a:lnTo>
                    <a:pt x="264214" y="2304923"/>
                  </a:lnTo>
                  <a:lnTo>
                    <a:pt x="249113" y="2338492"/>
                  </a:lnTo>
                  <a:cubicBezTo>
                    <a:pt x="239234" y="2360908"/>
                    <a:pt x="229243" y="2383324"/>
                    <a:pt x="220272" y="2406168"/>
                  </a:cubicBezTo>
                  <a:cubicBezTo>
                    <a:pt x="211302" y="2429012"/>
                    <a:pt x="201425" y="2451536"/>
                    <a:pt x="193250" y="2474595"/>
                  </a:cubicBezTo>
                  <a:cubicBezTo>
                    <a:pt x="158279" y="2566187"/>
                    <a:pt x="128643" y="2659711"/>
                    <a:pt x="105368" y="2754843"/>
                  </a:cubicBezTo>
                  <a:cubicBezTo>
                    <a:pt x="58134" y="2944678"/>
                    <a:pt x="33950" y="3140091"/>
                    <a:pt x="34063" y="3335503"/>
                  </a:cubicBezTo>
                  <a:cubicBezTo>
                    <a:pt x="34630" y="3432888"/>
                    <a:pt x="44282" y="3530058"/>
                    <a:pt x="64038" y="3625404"/>
                  </a:cubicBezTo>
                  <a:cubicBezTo>
                    <a:pt x="84817" y="3720536"/>
                    <a:pt x="114905" y="3813631"/>
                    <a:pt x="155554" y="3902649"/>
                  </a:cubicBezTo>
                  <a:cubicBezTo>
                    <a:pt x="165205" y="3925066"/>
                    <a:pt x="176446" y="3946945"/>
                    <a:pt x="187118" y="3968931"/>
                  </a:cubicBezTo>
                  <a:cubicBezTo>
                    <a:pt x="198700" y="3990597"/>
                    <a:pt x="209713" y="4012475"/>
                    <a:pt x="222202" y="4033711"/>
                  </a:cubicBezTo>
                  <a:cubicBezTo>
                    <a:pt x="246047" y="4076612"/>
                    <a:pt x="272615" y="4118225"/>
                    <a:pt x="299980" y="4159303"/>
                  </a:cubicBezTo>
                  <a:cubicBezTo>
                    <a:pt x="327230" y="4200488"/>
                    <a:pt x="356410" y="4240599"/>
                    <a:pt x="385818" y="4280604"/>
                  </a:cubicBezTo>
                  <a:cubicBezTo>
                    <a:pt x="415679" y="4320287"/>
                    <a:pt x="446676" y="4359434"/>
                    <a:pt x="477786" y="4398474"/>
                  </a:cubicBezTo>
                  <a:lnTo>
                    <a:pt x="609756" y="4559213"/>
                  </a:lnTo>
                  <a:lnTo>
                    <a:pt x="480825" y="4559213"/>
                  </a:lnTo>
                  <a:lnTo>
                    <a:pt x="404211" y="4446629"/>
                  </a:lnTo>
                  <a:cubicBezTo>
                    <a:pt x="376166" y="4404802"/>
                    <a:pt x="348461" y="4362759"/>
                    <a:pt x="321439" y="4320180"/>
                  </a:cubicBezTo>
                  <a:cubicBezTo>
                    <a:pt x="294415" y="4277601"/>
                    <a:pt x="267619" y="4234915"/>
                    <a:pt x="242640" y="4190941"/>
                  </a:cubicBezTo>
                  <a:cubicBezTo>
                    <a:pt x="192568" y="4103424"/>
                    <a:pt x="146584" y="4013334"/>
                    <a:pt x="109909" y="3919809"/>
                  </a:cubicBezTo>
                  <a:cubicBezTo>
                    <a:pt x="72554" y="3826608"/>
                    <a:pt x="44850" y="3729975"/>
                    <a:pt x="26229" y="3632054"/>
                  </a:cubicBezTo>
                  <a:cubicBezTo>
                    <a:pt x="8403" y="3534134"/>
                    <a:pt x="0" y="3434711"/>
                    <a:pt x="0" y="3335503"/>
                  </a:cubicBezTo>
                  <a:cubicBezTo>
                    <a:pt x="1476" y="2939959"/>
                    <a:pt x="82433" y="2545488"/>
                    <a:pt x="234352" y="2173647"/>
                  </a:cubicBezTo>
                  <a:cubicBezTo>
                    <a:pt x="272502" y="2080767"/>
                    <a:pt x="313831" y="1988745"/>
                    <a:pt x="360384" y="1898869"/>
                  </a:cubicBezTo>
                  <a:cubicBezTo>
                    <a:pt x="406255" y="1808669"/>
                    <a:pt x="456781" y="1720402"/>
                    <a:pt x="511282" y="1634172"/>
                  </a:cubicBezTo>
                  <a:cubicBezTo>
                    <a:pt x="620396" y="1461818"/>
                    <a:pt x="744951" y="1296973"/>
                    <a:pt x="884381" y="1143281"/>
                  </a:cubicBezTo>
                  <a:cubicBezTo>
                    <a:pt x="954438" y="1066703"/>
                    <a:pt x="1027559" y="992378"/>
                    <a:pt x="1104768" y="921806"/>
                  </a:cubicBezTo>
                  <a:cubicBezTo>
                    <a:pt x="1123956" y="904003"/>
                    <a:pt x="1143258" y="886414"/>
                    <a:pt x="1163128" y="869254"/>
                  </a:cubicBezTo>
                  <a:cubicBezTo>
                    <a:pt x="1182885" y="851985"/>
                    <a:pt x="1202300" y="834396"/>
                    <a:pt x="1222624" y="817773"/>
                  </a:cubicBezTo>
                  <a:cubicBezTo>
                    <a:pt x="1262819" y="783988"/>
                    <a:pt x="1304034" y="751277"/>
                    <a:pt x="1345591" y="718886"/>
                  </a:cubicBezTo>
                  <a:cubicBezTo>
                    <a:pt x="1512612" y="590184"/>
                    <a:pt x="1693030" y="476176"/>
                    <a:pt x="1883100" y="378362"/>
                  </a:cubicBezTo>
                  <a:cubicBezTo>
                    <a:pt x="2263126" y="182628"/>
                    <a:pt x="2685504" y="54677"/>
                    <a:pt x="3118895" y="13600"/>
                  </a:cubicBezTo>
                  <a:cubicBezTo>
                    <a:pt x="3227044" y="3304"/>
                    <a:pt x="3336102" y="-1067"/>
                    <a:pt x="3444904" y="22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32CECE0-15B8-4DAB-B839-B0082C6F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4598" y="2512952"/>
              <a:ext cx="5307644" cy="4336518"/>
            </a:xfrm>
            <a:custGeom>
              <a:avLst/>
              <a:gdLst>
                <a:gd name="connsiteX0" fmla="*/ 5307644 w 5307644"/>
                <a:gd name="connsiteY0" fmla="*/ 4310537 h 4336518"/>
                <a:gd name="connsiteX1" fmla="*/ 5307644 w 5307644"/>
                <a:gd name="connsiteY1" fmla="*/ 4336518 h 4336518"/>
                <a:gd name="connsiteX2" fmla="*/ 5271469 w 5307644"/>
                <a:gd name="connsiteY2" fmla="*/ 4336518 h 4336518"/>
                <a:gd name="connsiteX3" fmla="*/ 3433280 w 5307644"/>
                <a:gd name="connsiteY3" fmla="*/ 1379 h 4336518"/>
                <a:gd name="connsiteX4" fmla="*/ 3739290 w 5307644"/>
                <a:gd name="connsiteY4" fmla="*/ 5668 h 4336518"/>
                <a:gd name="connsiteX5" fmla="*/ 4345494 w 5307644"/>
                <a:gd name="connsiteY5" fmla="*/ 94581 h 4336518"/>
                <a:gd name="connsiteX6" fmla="*/ 4922289 w 5307644"/>
                <a:gd name="connsiteY6" fmla="*/ 300933 h 4336518"/>
                <a:gd name="connsiteX7" fmla="*/ 5188801 w 5307644"/>
                <a:gd name="connsiteY7" fmla="*/ 449771 h 4336518"/>
                <a:gd name="connsiteX8" fmla="*/ 5307644 w 5307644"/>
                <a:gd name="connsiteY8" fmla="*/ 531018 h 4336518"/>
                <a:gd name="connsiteX9" fmla="*/ 5307644 w 5307644"/>
                <a:gd name="connsiteY9" fmla="*/ 868543 h 4336518"/>
                <a:gd name="connsiteX10" fmla="*/ 5256558 w 5307644"/>
                <a:gd name="connsiteY10" fmla="*/ 823998 h 4336518"/>
                <a:gd name="connsiteX11" fmla="*/ 4794554 w 5307644"/>
                <a:gd name="connsiteY11" fmla="*/ 538923 h 4336518"/>
                <a:gd name="connsiteX12" fmla="*/ 4274643 w 5307644"/>
                <a:gd name="connsiteY12" fmla="*/ 359921 h 4336518"/>
                <a:gd name="connsiteX13" fmla="*/ 3722940 w 5307644"/>
                <a:gd name="connsiteY13" fmla="*/ 285703 h 4336518"/>
                <a:gd name="connsiteX14" fmla="*/ 3163858 w 5307644"/>
                <a:gd name="connsiteY14" fmla="*/ 304579 h 4336518"/>
                <a:gd name="connsiteX15" fmla="*/ 2615108 w 5307644"/>
                <a:gd name="connsiteY15" fmla="*/ 413546 h 4336518"/>
                <a:gd name="connsiteX16" fmla="*/ 2090201 w 5307644"/>
                <a:gd name="connsiteY16" fmla="*/ 603167 h 4336518"/>
                <a:gd name="connsiteX17" fmla="*/ 1152228 w 5307644"/>
                <a:gd name="connsiteY17" fmla="*/ 1185758 h 4336518"/>
                <a:gd name="connsiteX18" fmla="*/ 768796 w 5307644"/>
                <a:gd name="connsiteY18" fmla="*/ 1574544 h 4336518"/>
                <a:gd name="connsiteX19" fmla="*/ 465637 w 5307644"/>
                <a:gd name="connsiteY19" fmla="*/ 2021033 h 4336518"/>
                <a:gd name="connsiteX20" fmla="*/ 259898 w 5307644"/>
                <a:gd name="connsiteY20" fmla="*/ 2514605 h 4336518"/>
                <a:gd name="connsiteX21" fmla="*/ 185075 w 5307644"/>
                <a:gd name="connsiteY21" fmla="*/ 3040781 h 4336518"/>
                <a:gd name="connsiteX22" fmla="*/ 216639 w 5307644"/>
                <a:gd name="connsiteY22" fmla="*/ 3298400 h 4336518"/>
                <a:gd name="connsiteX23" fmla="*/ 309857 w 5307644"/>
                <a:gd name="connsiteY23" fmla="*/ 3539393 h 4336518"/>
                <a:gd name="connsiteX24" fmla="*/ 374918 w 5307644"/>
                <a:gd name="connsiteY24" fmla="*/ 3652866 h 4336518"/>
                <a:gd name="connsiteX25" fmla="*/ 449628 w 5307644"/>
                <a:gd name="connsiteY25" fmla="*/ 3762691 h 4336518"/>
                <a:gd name="connsiteX26" fmla="*/ 622212 w 5307644"/>
                <a:gd name="connsiteY26" fmla="*/ 3974942 h 4336518"/>
                <a:gd name="connsiteX27" fmla="*/ 808989 w 5307644"/>
                <a:gd name="connsiteY27" fmla="*/ 4188802 h 4336518"/>
                <a:gd name="connsiteX28" fmla="*/ 901868 w 5307644"/>
                <a:gd name="connsiteY28" fmla="*/ 4300450 h 4336518"/>
                <a:gd name="connsiteX29" fmla="*/ 931233 w 5307644"/>
                <a:gd name="connsiteY29" fmla="*/ 4336518 h 4336518"/>
                <a:gd name="connsiteX30" fmla="*/ 512426 w 5307644"/>
                <a:gd name="connsiteY30" fmla="*/ 4336518 h 4336518"/>
                <a:gd name="connsiteX31" fmla="*/ 379799 w 5307644"/>
                <a:gd name="connsiteY31" fmla="*/ 4138930 h 4336518"/>
                <a:gd name="connsiteX32" fmla="*/ 226177 w 5307644"/>
                <a:gd name="connsiteY32" fmla="*/ 3891071 h 4336518"/>
                <a:gd name="connsiteX33" fmla="*/ 156916 w 5307644"/>
                <a:gd name="connsiteY33" fmla="*/ 3759688 h 4336518"/>
                <a:gd name="connsiteX34" fmla="*/ 98101 w 5307644"/>
                <a:gd name="connsiteY34" fmla="*/ 3622191 h 4336518"/>
                <a:gd name="connsiteX35" fmla="*/ 53025 w 5307644"/>
                <a:gd name="connsiteY35" fmla="*/ 3479547 h 4336518"/>
                <a:gd name="connsiteX36" fmla="*/ 36221 w 5307644"/>
                <a:gd name="connsiteY36" fmla="*/ 3406831 h 4336518"/>
                <a:gd name="connsiteX37" fmla="*/ 28841 w 5307644"/>
                <a:gd name="connsiteY37" fmla="*/ 3370365 h 4336518"/>
                <a:gd name="connsiteX38" fmla="*/ 22709 w 5307644"/>
                <a:gd name="connsiteY38" fmla="*/ 3333792 h 4336518"/>
                <a:gd name="connsiteX39" fmla="*/ 0 w 5307644"/>
                <a:gd name="connsiteY39" fmla="*/ 3040781 h 4336518"/>
                <a:gd name="connsiteX40" fmla="*/ 63017 w 5307644"/>
                <a:gd name="connsiteY40" fmla="*/ 2469880 h 4336518"/>
                <a:gd name="connsiteX41" fmla="*/ 252405 w 5307644"/>
                <a:gd name="connsiteY41" fmla="*/ 1922897 h 4336518"/>
                <a:gd name="connsiteX42" fmla="*/ 962499 w 5307644"/>
                <a:gd name="connsiteY42" fmla="*/ 993992 h 4336518"/>
                <a:gd name="connsiteX43" fmla="*/ 1433359 w 5307644"/>
                <a:gd name="connsiteY43" fmla="*/ 630088 h 4336518"/>
                <a:gd name="connsiteX44" fmla="*/ 1959628 w 5307644"/>
                <a:gd name="connsiteY44" fmla="*/ 341151 h 4336518"/>
                <a:gd name="connsiteX45" fmla="*/ 3127865 w 5307644"/>
                <a:gd name="connsiteY45" fmla="*/ 22508 h 4336518"/>
                <a:gd name="connsiteX46" fmla="*/ 3433280 w 5307644"/>
                <a:gd name="connsiteY46" fmla="*/ 1379 h 433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07644" h="4336518">
                  <a:moveTo>
                    <a:pt x="5307644" y="4310537"/>
                  </a:moveTo>
                  <a:lnTo>
                    <a:pt x="5307644" y="4336518"/>
                  </a:lnTo>
                  <a:lnTo>
                    <a:pt x="5271469" y="4336518"/>
                  </a:lnTo>
                  <a:close/>
                  <a:moveTo>
                    <a:pt x="3433280" y="1379"/>
                  </a:moveTo>
                  <a:cubicBezTo>
                    <a:pt x="3535397" y="-1410"/>
                    <a:pt x="3637614" y="38"/>
                    <a:pt x="3739290" y="5668"/>
                  </a:cubicBezTo>
                  <a:cubicBezTo>
                    <a:pt x="3942986" y="17360"/>
                    <a:pt x="4146567" y="45995"/>
                    <a:pt x="4345494" y="94581"/>
                  </a:cubicBezTo>
                  <a:cubicBezTo>
                    <a:pt x="4544420" y="143059"/>
                    <a:pt x="4738691" y="211700"/>
                    <a:pt x="4922289" y="300933"/>
                  </a:cubicBezTo>
                  <a:cubicBezTo>
                    <a:pt x="5013975" y="345550"/>
                    <a:pt x="5103219" y="395127"/>
                    <a:pt x="5188801" y="449771"/>
                  </a:cubicBezTo>
                  <a:lnTo>
                    <a:pt x="5307644" y="531018"/>
                  </a:lnTo>
                  <a:lnTo>
                    <a:pt x="5307644" y="868543"/>
                  </a:lnTo>
                  <a:lnTo>
                    <a:pt x="5256558" y="823998"/>
                  </a:lnTo>
                  <a:cubicBezTo>
                    <a:pt x="5114289" y="712993"/>
                    <a:pt x="4959758" y="616466"/>
                    <a:pt x="4794554" y="538923"/>
                  </a:cubicBezTo>
                  <a:cubicBezTo>
                    <a:pt x="4629462" y="461166"/>
                    <a:pt x="4454722" y="401534"/>
                    <a:pt x="4274643" y="359921"/>
                  </a:cubicBezTo>
                  <a:cubicBezTo>
                    <a:pt x="4094566" y="318200"/>
                    <a:pt x="3909491" y="294176"/>
                    <a:pt x="3722940" y="285703"/>
                  </a:cubicBezTo>
                  <a:cubicBezTo>
                    <a:pt x="3536050" y="276800"/>
                    <a:pt x="3349387" y="282700"/>
                    <a:pt x="3163858" y="304579"/>
                  </a:cubicBezTo>
                  <a:cubicBezTo>
                    <a:pt x="2978444" y="326565"/>
                    <a:pt x="2794732" y="363353"/>
                    <a:pt x="2615108" y="413546"/>
                  </a:cubicBezTo>
                  <a:cubicBezTo>
                    <a:pt x="2435370" y="463526"/>
                    <a:pt x="2260060" y="528198"/>
                    <a:pt x="2090201" y="603167"/>
                  </a:cubicBezTo>
                  <a:cubicBezTo>
                    <a:pt x="1749461" y="751496"/>
                    <a:pt x="1431316" y="948195"/>
                    <a:pt x="1152228" y="1185758"/>
                  </a:cubicBezTo>
                  <a:cubicBezTo>
                    <a:pt x="1013139" y="1304915"/>
                    <a:pt x="884268" y="1434903"/>
                    <a:pt x="768796" y="1574544"/>
                  </a:cubicBezTo>
                  <a:cubicBezTo>
                    <a:pt x="653096" y="1713971"/>
                    <a:pt x="551021" y="1863481"/>
                    <a:pt x="465637" y="2021033"/>
                  </a:cubicBezTo>
                  <a:cubicBezTo>
                    <a:pt x="380253" y="2178478"/>
                    <a:pt x="309176" y="2343324"/>
                    <a:pt x="259898" y="2514605"/>
                  </a:cubicBezTo>
                  <a:cubicBezTo>
                    <a:pt x="210508" y="2685457"/>
                    <a:pt x="184960" y="2863065"/>
                    <a:pt x="185075" y="3040781"/>
                  </a:cubicBezTo>
                  <a:cubicBezTo>
                    <a:pt x="186096" y="3128084"/>
                    <a:pt x="195180" y="3214743"/>
                    <a:pt x="216639" y="3298400"/>
                  </a:cubicBezTo>
                  <a:cubicBezTo>
                    <a:pt x="237759" y="3382163"/>
                    <a:pt x="270572" y="3462280"/>
                    <a:pt x="309857" y="3539393"/>
                  </a:cubicBezTo>
                  <a:cubicBezTo>
                    <a:pt x="329727" y="3577897"/>
                    <a:pt x="351755" y="3615649"/>
                    <a:pt x="374918" y="3652866"/>
                  </a:cubicBezTo>
                  <a:cubicBezTo>
                    <a:pt x="398420" y="3689974"/>
                    <a:pt x="423514" y="3726548"/>
                    <a:pt x="449628" y="3762691"/>
                  </a:cubicBezTo>
                  <a:cubicBezTo>
                    <a:pt x="502539" y="3834764"/>
                    <a:pt x="561354" y="3904692"/>
                    <a:pt x="622212" y="3974942"/>
                  </a:cubicBezTo>
                  <a:cubicBezTo>
                    <a:pt x="683071" y="4045299"/>
                    <a:pt x="746655" y="4115657"/>
                    <a:pt x="808989" y="4188802"/>
                  </a:cubicBezTo>
                  <a:cubicBezTo>
                    <a:pt x="840214" y="4225267"/>
                    <a:pt x="871097" y="4262591"/>
                    <a:pt x="901868" y="4300450"/>
                  </a:cubicBezTo>
                  <a:lnTo>
                    <a:pt x="931233" y="4336518"/>
                  </a:lnTo>
                  <a:lnTo>
                    <a:pt x="512426" y="4336518"/>
                  </a:lnTo>
                  <a:lnTo>
                    <a:pt x="379799" y="4138930"/>
                  </a:lnTo>
                  <a:cubicBezTo>
                    <a:pt x="327002" y="4059028"/>
                    <a:pt x="274886" y="3976765"/>
                    <a:pt x="226177" y="3891071"/>
                  </a:cubicBezTo>
                  <a:cubicBezTo>
                    <a:pt x="201878" y="3848171"/>
                    <a:pt x="178376" y="3804519"/>
                    <a:pt x="156916" y="3759688"/>
                  </a:cubicBezTo>
                  <a:cubicBezTo>
                    <a:pt x="135570" y="3714750"/>
                    <a:pt x="115700" y="3668954"/>
                    <a:pt x="98101" y="3622191"/>
                  </a:cubicBezTo>
                  <a:cubicBezTo>
                    <a:pt x="80842" y="3575323"/>
                    <a:pt x="65514" y="3527810"/>
                    <a:pt x="53025" y="3479547"/>
                  </a:cubicBezTo>
                  <a:cubicBezTo>
                    <a:pt x="47121" y="3455416"/>
                    <a:pt x="41103" y="3431176"/>
                    <a:pt x="36221" y="3406831"/>
                  </a:cubicBezTo>
                  <a:lnTo>
                    <a:pt x="28841" y="3370365"/>
                  </a:lnTo>
                  <a:lnTo>
                    <a:pt x="22709" y="3333792"/>
                  </a:lnTo>
                  <a:cubicBezTo>
                    <a:pt x="6700" y="3236194"/>
                    <a:pt x="0" y="3138058"/>
                    <a:pt x="0" y="3040781"/>
                  </a:cubicBezTo>
                  <a:cubicBezTo>
                    <a:pt x="454" y="2849337"/>
                    <a:pt x="21687" y="2657893"/>
                    <a:pt x="63017" y="2469880"/>
                  </a:cubicBezTo>
                  <a:cubicBezTo>
                    <a:pt x="104233" y="2281976"/>
                    <a:pt x="167362" y="2097718"/>
                    <a:pt x="252405" y="1922897"/>
                  </a:cubicBezTo>
                  <a:cubicBezTo>
                    <a:pt x="423286" y="1573257"/>
                    <a:pt x="670922" y="1260405"/>
                    <a:pt x="962499" y="993992"/>
                  </a:cubicBezTo>
                  <a:cubicBezTo>
                    <a:pt x="1108628" y="860786"/>
                    <a:pt x="1266566" y="739269"/>
                    <a:pt x="1433359" y="630088"/>
                  </a:cubicBezTo>
                  <a:cubicBezTo>
                    <a:pt x="1600380" y="521013"/>
                    <a:pt x="1776144" y="423843"/>
                    <a:pt x="1959628" y="341151"/>
                  </a:cubicBezTo>
                  <a:cubicBezTo>
                    <a:pt x="2327051" y="176950"/>
                    <a:pt x="2722633" y="68411"/>
                    <a:pt x="3127865" y="22508"/>
                  </a:cubicBezTo>
                  <a:cubicBezTo>
                    <a:pt x="3229145" y="11193"/>
                    <a:pt x="3331163" y="4168"/>
                    <a:pt x="3433280" y="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C5373BF-BD61-4FCF-8ECF-21DFEBE0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3412" y="2537732"/>
              <a:ext cx="5308830" cy="4311738"/>
            </a:xfrm>
            <a:custGeom>
              <a:avLst/>
              <a:gdLst>
                <a:gd name="connsiteX0" fmla="*/ 5308830 w 5308830"/>
                <a:gd name="connsiteY0" fmla="*/ 4026353 h 4311738"/>
                <a:gd name="connsiteX1" fmla="*/ 5308830 w 5308830"/>
                <a:gd name="connsiteY1" fmla="*/ 4311738 h 4311738"/>
                <a:gd name="connsiteX2" fmla="*/ 4948051 w 5308830"/>
                <a:gd name="connsiteY2" fmla="*/ 4311738 h 4311738"/>
                <a:gd name="connsiteX3" fmla="*/ 5002803 w 5308830"/>
                <a:gd name="connsiteY3" fmla="*/ 4271506 h 4311738"/>
                <a:gd name="connsiteX4" fmla="*/ 5221147 w 5308830"/>
                <a:gd name="connsiteY4" fmla="*/ 4102386 h 4311738"/>
                <a:gd name="connsiteX5" fmla="*/ 3595773 w 5308830"/>
                <a:gd name="connsiteY5" fmla="*/ 0 h 4311738"/>
                <a:gd name="connsiteX6" fmla="*/ 5271266 w 5308830"/>
                <a:gd name="connsiteY6" fmla="*/ 516192 h 4311738"/>
                <a:gd name="connsiteX7" fmla="*/ 5308830 w 5308830"/>
                <a:gd name="connsiteY7" fmla="*/ 546905 h 4311738"/>
                <a:gd name="connsiteX8" fmla="*/ 5308830 w 5308830"/>
                <a:gd name="connsiteY8" fmla="*/ 1314056 h 4311738"/>
                <a:gd name="connsiteX9" fmla="*/ 5241798 w 5308830"/>
                <a:gd name="connsiteY9" fmla="*/ 1229961 h 4311738"/>
                <a:gd name="connsiteX10" fmla="*/ 4547599 w 5308830"/>
                <a:gd name="connsiteY10" fmla="*/ 723841 h 4311738"/>
                <a:gd name="connsiteX11" fmla="*/ 3595773 w 5308830"/>
                <a:gd name="connsiteY11" fmla="*/ 536258 h 4311738"/>
                <a:gd name="connsiteX12" fmla="*/ 2484874 w 5308830"/>
                <a:gd name="connsiteY12" fmla="*/ 738106 h 4311738"/>
                <a:gd name="connsiteX13" fmla="*/ 1497964 w 5308830"/>
                <a:gd name="connsiteY13" fmla="*/ 1292596 h 4311738"/>
                <a:gd name="connsiteX14" fmla="*/ 815348 w 5308830"/>
                <a:gd name="connsiteY14" fmla="*/ 2092157 h 4311738"/>
                <a:gd name="connsiteX15" fmla="*/ 567825 w 5308830"/>
                <a:gd name="connsiteY15" fmla="*/ 3022671 h 4311738"/>
                <a:gd name="connsiteX16" fmla="*/ 977486 w 5308830"/>
                <a:gd name="connsiteY16" fmla="*/ 3886690 h 4311738"/>
                <a:gd name="connsiteX17" fmla="*/ 1183907 w 5308830"/>
                <a:gd name="connsiteY17" fmla="*/ 4160932 h 4311738"/>
                <a:gd name="connsiteX18" fmla="*/ 1285607 w 5308830"/>
                <a:gd name="connsiteY18" fmla="*/ 4296799 h 4311738"/>
                <a:gd name="connsiteX19" fmla="*/ 1297817 w 5308830"/>
                <a:gd name="connsiteY19" fmla="*/ 4311738 h 4311738"/>
                <a:gd name="connsiteX20" fmla="*/ 602176 w 5308830"/>
                <a:gd name="connsiteY20" fmla="*/ 4311738 h 4311738"/>
                <a:gd name="connsiteX21" fmla="*/ 583893 w 5308830"/>
                <a:gd name="connsiteY21" fmla="*/ 4287205 h 4311738"/>
                <a:gd name="connsiteX22" fmla="*/ 0 w 5308830"/>
                <a:gd name="connsiteY22" fmla="*/ 3022564 h 4311738"/>
                <a:gd name="connsiteX23" fmla="*/ 3595773 w 5308830"/>
                <a:gd name="connsiteY23" fmla="*/ 0 h 431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08830" h="4311738">
                  <a:moveTo>
                    <a:pt x="5308830" y="4026353"/>
                  </a:moveTo>
                  <a:lnTo>
                    <a:pt x="5308830" y="4311738"/>
                  </a:lnTo>
                  <a:lnTo>
                    <a:pt x="4948051" y="4311738"/>
                  </a:lnTo>
                  <a:lnTo>
                    <a:pt x="5002803" y="4271506"/>
                  </a:lnTo>
                  <a:cubicBezTo>
                    <a:pt x="5078400" y="4214990"/>
                    <a:pt x="5151610" y="4158780"/>
                    <a:pt x="5221147" y="4102386"/>
                  </a:cubicBezTo>
                  <a:close/>
                  <a:moveTo>
                    <a:pt x="3595773" y="0"/>
                  </a:moveTo>
                  <a:cubicBezTo>
                    <a:pt x="4261231" y="0"/>
                    <a:pt x="4825666" y="190293"/>
                    <a:pt x="5271266" y="516192"/>
                  </a:cubicBezTo>
                  <a:lnTo>
                    <a:pt x="5308830" y="546905"/>
                  </a:lnTo>
                  <a:lnTo>
                    <a:pt x="5308830" y="1314056"/>
                  </a:lnTo>
                  <a:lnTo>
                    <a:pt x="5241798" y="1229961"/>
                  </a:lnTo>
                  <a:cubicBezTo>
                    <a:pt x="5047072" y="1010846"/>
                    <a:pt x="4813516" y="840530"/>
                    <a:pt x="4547599" y="723841"/>
                  </a:cubicBezTo>
                  <a:cubicBezTo>
                    <a:pt x="4263856" y="599429"/>
                    <a:pt x="3943667" y="536258"/>
                    <a:pt x="3595773" y="536258"/>
                  </a:cubicBezTo>
                  <a:cubicBezTo>
                    <a:pt x="3226761" y="536258"/>
                    <a:pt x="2852980" y="604041"/>
                    <a:pt x="2484874" y="738106"/>
                  </a:cubicBezTo>
                  <a:cubicBezTo>
                    <a:pt x="2126422" y="868309"/>
                    <a:pt x="1785227" y="1060075"/>
                    <a:pt x="1497964" y="1292596"/>
                  </a:cubicBezTo>
                  <a:cubicBezTo>
                    <a:pt x="1205707" y="1529085"/>
                    <a:pt x="976010" y="1798180"/>
                    <a:pt x="815348" y="2092157"/>
                  </a:cubicBezTo>
                  <a:cubicBezTo>
                    <a:pt x="651166" y="2392675"/>
                    <a:pt x="567825" y="2705743"/>
                    <a:pt x="567825" y="3022671"/>
                  </a:cubicBezTo>
                  <a:cubicBezTo>
                    <a:pt x="567825" y="3341852"/>
                    <a:pt x="700784" y="3528255"/>
                    <a:pt x="977486" y="3886690"/>
                  </a:cubicBezTo>
                  <a:cubicBezTo>
                    <a:pt x="1044249" y="3973134"/>
                    <a:pt x="1113283" y="4062582"/>
                    <a:pt x="1183907" y="4160932"/>
                  </a:cubicBezTo>
                  <a:cubicBezTo>
                    <a:pt x="1217636" y="4207895"/>
                    <a:pt x="1251520" y="4253175"/>
                    <a:pt x="1285607" y="4296799"/>
                  </a:cubicBezTo>
                  <a:lnTo>
                    <a:pt x="1297817" y="4311738"/>
                  </a:lnTo>
                  <a:lnTo>
                    <a:pt x="602176" y="4311738"/>
                  </a:lnTo>
                  <a:lnTo>
                    <a:pt x="583893" y="4287205"/>
                  </a:lnTo>
                  <a:cubicBezTo>
                    <a:pt x="281395" y="3892133"/>
                    <a:pt x="0" y="3570338"/>
                    <a:pt x="0" y="3022564"/>
                  </a:cubicBezTo>
                  <a:cubicBezTo>
                    <a:pt x="0" y="1353193"/>
                    <a:pt x="1810660" y="0"/>
                    <a:pt x="359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E6B45AB-7CCC-4949-9DC2-116644B5F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3412" y="2537732"/>
              <a:ext cx="5308830" cy="4311738"/>
            </a:xfrm>
            <a:custGeom>
              <a:avLst/>
              <a:gdLst>
                <a:gd name="connsiteX0" fmla="*/ 5308830 w 5308830"/>
                <a:gd name="connsiteY0" fmla="*/ 3880900 h 4311738"/>
                <a:gd name="connsiteX1" fmla="*/ 5308830 w 5308830"/>
                <a:gd name="connsiteY1" fmla="*/ 4311738 h 4311738"/>
                <a:gd name="connsiteX2" fmla="*/ 4763109 w 5308830"/>
                <a:gd name="connsiteY2" fmla="*/ 4311738 h 4311738"/>
                <a:gd name="connsiteX3" fmla="*/ 4929066 w 5308830"/>
                <a:gd name="connsiteY3" fmla="*/ 4189789 h 4311738"/>
                <a:gd name="connsiteX4" fmla="*/ 5142959 w 5308830"/>
                <a:gd name="connsiteY4" fmla="*/ 4024320 h 4311738"/>
                <a:gd name="connsiteX5" fmla="*/ 3595773 w 5308830"/>
                <a:gd name="connsiteY5" fmla="*/ 0 h 4311738"/>
                <a:gd name="connsiteX6" fmla="*/ 5271266 w 5308830"/>
                <a:gd name="connsiteY6" fmla="*/ 516192 h 4311738"/>
                <a:gd name="connsiteX7" fmla="*/ 5308830 w 5308830"/>
                <a:gd name="connsiteY7" fmla="*/ 546905 h 4311738"/>
                <a:gd name="connsiteX8" fmla="*/ 5308830 w 5308830"/>
                <a:gd name="connsiteY8" fmla="*/ 1498438 h 4311738"/>
                <a:gd name="connsiteX9" fmla="*/ 5289422 w 5308830"/>
                <a:gd name="connsiteY9" fmla="*/ 1468062 h 4311738"/>
                <a:gd name="connsiteX10" fmla="*/ 5154710 w 5308830"/>
                <a:gd name="connsiteY10" fmla="*/ 1298924 h 4311738"/>
                <a:gd name="connsiteX11" fmla="*/ 4499685 w 5308830"/>
                <a:gd name="connsiteY11" fmla="*/ 821118 h 4311738"/>
                <a:gd name="connsiteX12" fmla="*/ 3595773 w 5308830"/>
                <a:gd name="connsiteY12" fmla="*/ 643510 h 4311738"/>
                <a:gd name="connsiteX13" fmla="*/ 2525523 w 5308830"/>
                <a:gd name="connsiteY13" fmla="*/ 838172 h 4311738"/>
                <a:gd name="connsiteX14" fmla="*/ 1571767 w 5308830"/>
                <a:gd name="connsiteY14" fmla="*/ 1374000 h 4311738"/>
                <a:gd name="connsiteX15" fmla="*/ 916173 w 5308830"/>
                <a:gd name="connsiteY15" fmla="*/ 2141277 h 4311738"/>
                <a:gd name="connsiteX16" fmla="*/ 681254 w 5308830"/>
                <a:gd name="connsiteY16" fmla="*/ 3022671 h 4311738"/>
                <a:gd name="connsiteX17" fmla="*/ 1069115 w 5308830"/>
                <a:gd name="connsiteY17" fmla="*/ 3823519 h 4311738"/>
                <a:gd name="connsiteX18" fmla="*/ 1277807 w 5308830"/>
                <a:gd name="connsiteY18" fmla="*/ 4100764 h 4311738"/>
                <a:gd name="connsiteX19" fmla="*/ 1373308 w 5308830"/>
                <a:gd name="connsiteY19" fmla="*/ 4228488 h 4311738"/>
                <a:gd name="connsiteX20" fmla="*/ 1441062 w 5308830"/>
                <a:gd name="connsiteY20" fmla="*/ 4311738 h 4311738"/>
                <a:gd name="connsiteX21" fmla="*/ 602176 w 5308830"/>
                <a:gd name="connsiteY21" fmla="*/ 4311738 h 4311738"/>
                <a:gd name="connsiteX22" fmla="*/ 583893 w 5308830"/>
                <a:gd name="connsiteY22" fmla="*/ 4287205 h 4311738"/>
                <a:gd name="connsiteX23" fmla="*/ 0 w 5308830"/>
                <a:gd name="connsiteY23" fmla="*/ 3022564 h 4311738"/>
                <a:gd name="connsiteX24" fmla="*/ 3595773 w 5308830"/>
                <a:gd name="connsiteY24" fmla="*/ 0 h 431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08830" h="4311738">
                  <a:moveTo>
                    <a:pt x="5308830" y="3880900"/>
                  </a:moveTo>
                  <a:lnTo>
                    <a:pt x="5308830" y="4311738"/>
                  </a:lnTo>
                  <a:lnTo>
                    <a:pt x="4763109" y="4311738"/>
                  </a:lnTo>
                  <a:lnTo>
                    <a:pt x="4929066" y="4189789"/>
                  </a:lnTo>
                  <a:cubicBezTo>
                    <a:pt x="5003230" y="4134367"/>
                    <a:pt x="5074975" y="4079340"/>
                    <a:pt x="5142959" y="4024320"/>
                  </a:cubicBezTo>
                  <a:close/>
                  <a:moveTo>
                    <a:pt x="3595773" y="0"/>
                  </a:moveTo>
                  <a:cubicBezTo>
                    <a:pt x="4261231" y="0"/>
                    <a:pt x="4825666" y="190293"/>
                    <a:pt x="5271266" y="516192"/>
                  </a:cubicBezTo>
                  <a:lnTo>
                    <a:pt x="5308830" y="546905"/>
                  </a:lnTo>
                  <a:lnTo>
                    <a:pt x="5308830" y="1498438"/>
                  </a:lnTo>
                  <a:lnTo>
                    <a:pt x="5289422" y="1468062"/>
                  </a:lnTo>
                  <a:cubicBezTo>
                    <a:pt x="5247242" y="1408963"/>
                    <a:pt x="5202313" y="1352510"/>
                    <a:pt x="5154710" y="1298924"/>
                  </a:cubicBezTo>
                  <a:cubicBezTo>
                    <a:pt x="4970772" y="1091928"/>
                    <a:pt x="4750500" y="931159"/>
                    <a:pt x="4499685" y="821118"/>
                  </a:cubicBezTo>
                  <a:cubicBezTo>
                    <a:pt x="4231156" y="703248"/>
                    <a:pt x="3926977" y="643510"/>
                    <a:pt x="3595773" y="643510"/>
                  </a:cubicBezTo>
                  <a:cubicBezTo>
                    <a:pt x="3245836" y="643510"/>
                    <a:pt x="2875688" y="710757"/>
                    <a:pt x="2525523" y="838172"/>
                  </a:cubicBezTo>
                  <a:cubicBezTo>
                    <a:pt x="2179105" y="964084"/>
                    <a:pt x="1849265" y="1149415"/>
                    <a:pt x="1571767" y="1374000"/>
                  </a:cubicBezTo>
                  <a:cubicBezTo>
                    <a:pt x="1294611" y="1598264"/>
                    <a:pt x="1067980" y="1863603"/>
                    <a:pt x="916173" y="2141277"/>
                  </a:cubicBezTo>
                  <a:cubicBezTo>
                    <a:pt x="760280" y="2426459"/>
                    <a:pt x="681254" y="2723010"/>
                    <a:pt x="681254" y="3022671"/>
                  </a:cubicBezTo>
                  <a:cubicBezTo>
                    <a:pt x="681254" y="3309032"/>
                    <a:pt x="800134" y="3475166"/>
                    <a:pt x="1069115" y="3823519"/>
                  </a:cubicBezTo>
                  <a:cubicBezTo>
                    <a:pt x="1136445" y="3910714"/>
                    <a:pt x="1206047" y="4000912"/>
                    <a:pt x="1277807" y="4100764"/>
                  </a:cubicBezTo>
                  <a:cubicBezTo>
                    <a:pt x="1309528" y="4144925"/>
                    <a:pt x="1341351" y="4187490"/>
                    <a:pt x="1373308" y="4228488"/>
                  </a:cubicBezTo>
                  <a:lnTo>
                    <a:pt x="1441062" y="4311738"/>
                  </a:lnTo>
                  <a:lnTo>
                    <a:pt x="602176" y="4311738"/>
                  </a:lnTo>
                  <a:lnTo>
                    <a:pt x="583893" y="4287205"/>
                  </a:lnTo>
                  <a:cubicBezTo>
                    <a:pt x="281395" y="3892133"/>
                    <a:pt x="0" y="3570338"/>
                    <a:pt x="0" y="3022564"/>
                  </a:cubicBezTo>
                  <a:cubicBezTo>
                    <a:pt x="0" y="1353193"/>
                    <a:pt x="1810660" y="0"/>
                    <a:pt x="359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1D22245-3D67-419C-A6B5-DD0EB0D8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3758" y="0"/>
            <a:ext cx="5081407" cy="3133064"/>
            <a:chOff x="5907711" y="0"/>
            <a:chExt cx="5081407" cy="3133064"/>
          </a:xfrm>
          <a:solidFill>
            <a:schemeClr val="accent5">
              <a:alpha val="5000"/>
            </a:schemeClr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3A64720-9AA0-4796-8E62-15672228C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9200" y="0"/>
              <a:ext cx="5069918" cy="3111852"/>
            </a:xfrm>
            <a:custGeom>
              <a:avLst/>
              <a:gdLst>
                <a:gd name="connsiteX0" fmla="*/ 145909 w 5069918"/>
                <a:gd name="connsiteY0" fmla="*/ 0 h 3111852"/>
                <a:gd name="connsiteX1" fmla="*/ 205279 w 5069918"/>
                <a:gd name="connsiteY1" fmla="*/ 0 h 3111852"/>
                <a:gd name="connsiteX2" fmla="*/ 202868 w 5069918"/>
                <a:gd name="connsiteY2" fmla="*/ 5043 h 3111852"/>
                <a:gd name="connsiteX3" fmla="*/ 191273 w 5069918"/>
                <a:gd name="connsiteY3" fmla="*/ 30818 h 3111852"/>
                <a:gd name="connsiteX4" fmla="*/ 169129 w 5069918"/>
                <a:gd name="connsiteY4" fmla="*/ 82781 h 3111852"/>
                <a:gd name="connsiteX5" fmla="*/ 148381 w 5069918"/>
                <a:gd name="connsiteY5" fmla="*/ 135320 h 3111852"/>
                <a:gd name="connsiteX6" fmla="*/ 80903 w 5069918"/>
                <a:gd name="connsiteY6" fmla="*/ 350499 h 3111852"/>
                <a:gd name="connsiteX7" fmla="*/ 26154 w 5069918"/>
                <a:gd name="connsiteY7" fmla="*/ 796339 h 3111852"/>
                <a:gd name="connsiteX8" fmla="*/ 49170 w 5069918"/>
                <a:gd name="connsiteY8" fmla="*/ 1018931 h 3111852"/>
                <a:gd name="connsiteX9" fmla="*/ 119437 w 5069918"/>
                <a:gd name="connsiteY9" fmla="*/ 1231804 h 3111852"/>
                <a:gd name="connsiteX10" fmla="*/ 143672 w 5069918"/>
                <a:gd name="connsiteY10" fmla="*/ 1282696 h 3111852"/>
                <a:gd name="connsiteX11" fmla="*/ 170611 w 5069918"/>
                <a:gd name="connsiteY11" fmla="*/ 1332436 h 3111852"/>
                <a:gd name="connsiteX12" fmla="*/ 230330 w 5069918"/>
                <a:gd name="connsiteY12" fmla="*/ 1428867 h 3111852"/>
                <a:gd name="connsiteX13" fmla="*/ 296237 w 5069918"/>
                <a:gd name="connsiteY13" fmla="*/ 1522004 h 3111852"/>
                <a:gd name="connsiteX14" fmla="*/ 366853 w 5069918"/>
                <a:gd name="connsiteY14" fmla="*/ 1612506 h 3111852"/>
                <a:gd name="connsiteX15" fmla="*/ 513838 w 5069918"/>
                <a:gd name="connsiteY15" fmla="*/ 1791535 h 3111852"/>
                <a:gd name="connsiteX16" fmla="*/ 587330 w 5069918"/>
                <a:gd name="connsiteY16" fmla="*/ 1882283 h 3111852"/>
                <a:gd name="connsiteX17" fmla="*/ 658817 w 5069918"/>
                <a:gd name="connsiteY17" fmla="*/ 1974186 h 3111852"/>
                <a:gd name="connsiteX18" fmla="*/ 730305 w 5069918"/>
                <a:gd name="connsiteY18" fmla="*/ 2062959 h 3111852"/>
                <a:gd name="connsiteX19" fmla="*/ 805018 w 5069918"/>
                <a:gd name="connsiteY19" fmla="*/ 2148685 h 3111852"/>
                <a:gd name="connsiteX20" fmla="*/ 963424 w 5069918"/>
                <a:gd name="connsiteY20" fmla="*/ 2310337 h 3111852"/>
                <a:gd name="connsiteX21" fmla="*/ 1319204 w 5069918"/>
                <a:gd name="connsiteY21" fmla="*/ 2580196 h 3111852"/>
                <a:gd name="connsiteX22" fmla="*/ 1515882 w 5069918"/>
                <a:gd name="connsiteY22" fmla="*/ 2681651 h 3111852"/>
                <a:gd name="connsiteX23" fmla="*/ 1723456 w 5069918"/>
                <a:gd name="connsiteY23" fmla="*/ 2758319 h 3111852"/>
                <a:gd name="connsiteX24" fmla="*/ 1939662 w 5069918"/>
                <a:gd name="connsiteY24" fmla="*/ 2811269 h 3111852"/>
                <a:gd name="connsiteX25" fmla="*/ 2162581 w 5069918"/>
                <a:gd name="connsiteY25" fmla="*/ 2840916 h 3111852"/>
                <a:gd name="connsiteX26" fmla="*/ 2389597 w 5069918"/>
                <a:gd name="connsiteY26" fmla="*/ 2850221 h 3111852"/>
                <a:gd name="connsiteX27" fmla="*/ 2446002 w 5069918"/>
                <a:gd name="connsiteY27" fmla="*/ 2849808 h 3111852"/>
                <a:gd name="connsiteX28" fmla="*/ 2473638 w 5069918"/>
                <a:gd name="connsiteY28" fmla="*/ 2849151 h 3111852"/>
                <a:gd name="connsiteX29" fmla="*/ 2501187 w 5069918"/>
                <a:gd name="connsiteY29" fmla="*/ 2847832 h 3111852"/>
                <a:gd name="connsiteX30" fmla="*/ 2610685 w 5069918"/>
                <a:gd name="connsiteY30" fmla="*/ 2838774 h 3111852"/>
                <a:gd name="connsiteX31" fmla="*/ 3033071 w 5069918"/>
                <a:gd name="connsiteY31" fmla="*/ 2730979 h 3111852"/>
                <a:gd name="connsiteX32" fmla="*/ 3232974 w 5069918"/>
                <a:gd name="connsiteY32" fmla="*/ 2637430 h 3111852"/>
                <a:gd name="connsiteX33" fmla="*/ 3425990 w 5069918"/>
                <a:gd name="connsiteY33" fmla="*/ 2523622 h 3111852"/>
                <a:gd name="connsiteX34" fmla="*/ 3613601 w 5069918"/>
                <a:gd name="connsiteY34" fmla="*/ 2394827 h 3111852"/>
                <a:gd name="connsiteX35" fmla="*/ 3706185 w 5069918"/>
                <a:gd name="connsiteY35" fmla="*/ 2326642 h 3111852"/>
                <a:gd name="connsiteX36" fmla="*/ 3799729 w 5069918"/>
                <a:gd name="connsiteY36" fmla="*/ 2255904 h 3111852"/>
                <a:gd name="connsiteX37" fmla="*/ 4175561 w 5069918"/>
                <a:gd name="connsiteY37" fmla="*/ 1976821 h 3111852"/>
                <a:gd name="connsiteX38" fmla="*/ 4517132 w 5069918"/>
                <a:gd name="connsiteY38" fmla="*/ 1683080 h 3111852"/>
                <a:gd name="connsiteX39" fmla="*/ 4659758 w 5069918"/>
                <a:gd name="connsiteY39" fmla="*/ 1519452 h 3111852"/>
                <a:gd name="connsiteX40" fmla="*/ 4773178 w 5069918"/>
                <a:gd name="connsiteY40" fmla="*/ 1340423 h 3111852"/>
                <a:gd name="connsiteX41" fmla="*/ 4892092 w 5069918"/>
                <a:gd name="connsiteY41" fmla="*/ 938311 h 3111852"/>
                <a:gd name="connsiteX42" fmla="*/ 4898804 w 5069918"/>
                <a:gd name="connsiteY42" fmla="*/ 831503 h 3111852"/>
                <a:gd name="connsiteX43" fmla="*/ 4899153 w 5069918"/>
                <a:gd name="connsiteY43" fmla="*/ 776988 h 3111852"/>
                <a:gd name="connsiteX44" fmla="*/ 4898456 w 5069918"/>
                <a:gd name="connsiteY44" fmla="*/ 721484 h 3111852"/>
                <a:gd name="connsiteX45" fmla="*/ 4886774 w 5069918"/>
                <a:gd name="connsiteY45" fmla="*/ 499635 h 3111852"/>
                <a:gd name="connsiteX46" fmla="*/ 4815896 w 5069918"/>
                <a:gd name="connsiteY46" fmla="*/ 59970 h 3111852"/>
                <a:gd name="connsiteX47" fmla="*/ 4798654 w 5069918"/>
                <a:gd name="connsiteY47" fmla="*/ 0 h 3111852"/>
                <a:gd name="connsiteX48" fmla="*/ 4909441 w 5069918"/>
                <a:gd name="connsiteY48" fmla="*/ 0 h 3111852"/>
                <a:gd name="connsiteX49" fmla="*/ 4921297 w 5069918"/>
                <a:gd name="connsiteY49" fmla="*/ 34112 h 3111852"/>
                <a:gd name="connsiteX50" fmla="*/ 5027482 w 5069918"/>
                <a:gd name="connsiteY50" fmla="*/ 483740 h 3111852"/>
                <a:gd name="connsiteX51" fmla="*/ 5058082 w 5069918"/>
                <a:gd name="connsiteY51" fmla="*/ 712837 h 3111852"/>
                <a:gd name="connsiteX52" fmla="*/ 5063486 w 5069918"/>
                <a:gd name="connsiteY52" fmla="*/ 770400 h 3111852"/>
                <a:gd name="connsiteX53" fmla="*/ 5067846 w 5069918"/>
                <a:gd name="connsiteY53" fmla="*/ 829033 h 3111852"/>
                <a:gd name="connsiteX54" fmla="*/ 5069414 w 5069918"/>
                <a:gd name="connsiteY54" fmla="*/ 948521 h 3111852"/>
                <a:gd name="connsiteX55" fmla="*/ 5040732 w 5069918"/>
                <a:gd name="connsiteY55" fmla="*/ 1188571 h 3111852"/>
                <a:gd name="connsiteX56" fmla="*/ 4964102 w 5069918"/>
                <a:gd name="connsiteY56" fmla="*/ 1421620 h 3111852"/>
                <a:gd name="connsiteX57" fmla="*/ 4689486 w 5069918"/>
                <a:gd name="connsiteY57" fmla="*/ 1828757 h 3111852"/>
                <a:gd name="connsiteX58" fmla="*/ 4333792 w 5069918"/>
                <a:gd name="connsiteY58" fmla="*/ 2155355 h 3111852"/>
                <a:gd name="connsiteX59" fmla="*/ 3965196 w 5069918"/>
                <a:gd name="connsiteY59" fmla="*/ 2446790 h 3111852"/>
                <a:gd name="connsiteX60" fmla="*/ 3873745 w 5069918"/>
                <a:gd name="connsiteY60" fmla="*/ 2519916 h 3111852"/>
                <a:gd name="connsiteX61" fmla="*/ 3779416 w 5069918"/>
                <a:gd name="connsiteY61" fmla="*/ 2593454 h 3111852"/>
                <a:gd name="connsiteX62" fmla="*/ 3582739 w 5069918"/>
                <a:gd name="connsiteY62" fmla="*/ 2735343 h 3111852"/>
                <a:gd name="connsiteX63" fmla="*/ 3371851 w 5069918"/>
                <a:gd name="connsiteY63" fmla="*/ 2865126 h 3111852"/>
                <a:gd name="connsiteX64" fmla="*/ 3143614 w 5069918"/>
                <a:gd name="connsiteY64" fmla="*/ 2974568 h 3111852"/>
                <a:gd name="connsiteX65" fmla="*/ 2643552 w 5069918"/>
                <a:gd name="connsiteY65" fmla="*/ 3101304 h 3111852"/>
                <a:gd name="connsiteX66" fmla="*/ 2514264 w 5069918"/>
                <a:gd name="connsiteY66" fmla="*/ 3110445 h 3111852"/>
                <a:gd name="connsiteX67" fmla="*/ 2481920 w 5069918"/>
                <a:gd name="connsiteY67" fmla="*/ 3111598 h 3111852"/>
                <a:gd name="connsiteX68" fmla="*/ 2449664 w 5069918"/>
                <a:gd name="connsiteY68" fmla="*/ 3111763 h 3111852"/>
                <a:gd name="connsiteX69" fmla="*/ 2386284 w 5069918"/>
                <a:gd name="connsiteY69" fmla="*/ 3111022 h 3111852"/>
                <a:gd name="connsiteX70" fmla="*/ 2260658 w 5069918"/>
                <a:gd name="connsiteY70" fmla="*/ 3106080 h 3111852"/>
                <a:gd name="connsiteX71" fmla="*/ 2134945 w 5069918"/>
                <a:gd name="connsiteY71" fmla="*/ 3094716 h 3111852"/>
                <a:gd name="connsiteX72" fmla="*/ 1884564 w 5069918"/>
                <a:gd name="connsiteY72" fmla="*/ 3054200 h 3111852"/>
                <a:gd name="connsiteX73" fmla="*/ 1639764 w 5069918"/>
                <a:gd name="connsiteY73" fmla="*/ 2984286 h 3111852"/>
                <a:gd name="connsiteX74" fmla="*/ 1407081 w 5069918"/>
                <a:gd name="connsiteY74" fmla="*/ 2882913 h 3111852"/>
                <a:gd name="connsiteX75" fmla="*/ 1193491 w 5069918"/>
                <a:gd name="connsiteY75" fmla="*/ 2750989 h 3111852"/>
                <a:gd name="connsiteX76" fmla="*/ 836141 w 5069918"/>
                <a:gd name="connsiteY76" fmla="*/ 2418627 h 3111852"/>
                <a:gd name="connsiteX77" fmla="*/ 690812 w 5069918"/>
                <a:gd name="connsiteY77" fmla="*/ 2230210 h 3111852"/>
                <a:gd name="connsiteX78" fmla="*/ 562397 w 5069918"/>
                <a:gd name="connsiteY78" fmla="*/ 2033725 h 3111852"/>
                <a:gd name="connsiteX79" fmla="*/ 502504 w 5069918"/>
                <a:gd name="connsiteY79" fmla="*/ 1936223 h 3111852"/>
                <a:gd name="connsiteX80" fmla="*/ 440258 w 5069918"/>
                <a:gd name="connsiteY80" fmla="*/ 1840368 h 3111852"/>
                <a:gd name="connsiteX81" fmla="*/ 310360 w 5069918"/>
                <a:gd name="connsiteY81" fmla="*/ 1649481 h 3111852"/>
                <a:gd name="connsiteX82" fmla="*/ 246806 w 5069918"/>
                <a:gd name="connsiteY82" fmla="*/ 1552391 h 3111852"/>
                <a:gd name="connsiteX83" fmla="*/ 186303 w 5069918"/>
                <a:gd name="connsiteY83" fmla="*/ 1453160 h 3111852"/>
                <a:gd name="connsiteX84" fmla="*/ 84390 w 5069918"/>
                <a:gd name="connsiteY84" fmla="*/ 1244980 h 3111852"/>
                <a:gd name="connsiteX85" fmla="*/ 20139 w 5069918"/>
                <a:gd name="connsiteY85" fmla="*/ 1024037 h 3111852"/>
                <a:gd name="connsiteX86" fmla="*/ 0 w 5069918"/>
                <a:gd name="connsiteY86" fmla="*/ 796339 h 3111852"/>
                <a:gd name="connsiteX87" fmla="*/ 102773 w 5069918"/>
                <a:gd name="connsiteY87" fmla="*/ 121376 h 311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5069918" h="3111852">
                  <a:moveTo>
                    <a:pt x="145909" y="0"/>
                  </a:moveTo>
                  <a:lnTo>
                    <a:pt x="205279" y="0"/>
                  </a:lnTo>
                  <a:lnTo>
                    <a:pt x="202868" y="5043"/>
                  </a:lnTo>
                  <a:lnTo>
                    <a:pt x="191273" y="30818"/>
                  </a:lnTo>
                  <a:cubicBezTo>
                    <a:pt x="183688" y="48029"/>
                    <a:pt x="176016" y="65240"/>
                    <a:pt x="169129" y="82781"/>
                  </a:cubicBezTo>
                  <a:cubicBezTo>
                    <a:pt x="162242" y="100321"/>
                    <a:pt x="154658" y="117615"/>
                    <a:pt x="148381" y="135320"/>
                  </a:cubicBezTo>
                  <a:cubicBezTo>
                    <a:pt x="121529" y="205646"/>
                    <a:pt x="98775" y="277455"/>
                    <a:pt x="80903" y="350499"/>
                  </a:cubicBezTo>
                  <a:cubicBezTo>
                    <a:pt x="44636" y="496258"/>
                    <a:pt x="26067" y="646299"/>
                    <a:pt x="26154" y="796339"/>
                  </a:cubicBezTo>
                  <a:cubicBezTo>
                    <a:pt x="26590" y="871114"/>
                    <a:pt x="34001" y="945722"/>
                    <a:pt x="49170" y="1018931"/>
                  </a:cubicBezTo>
                  <a:cubicBezTo>
                    <a:pt x="65124" y="1091975"/>
                    <a:pt x="88226" y="1163454"/>
                    <a:pt x="119437" y="1231804"/>
                  </a:cubicBezTo>
                  <a:cubicBezTo>
                    <a:pt x="126847" y="1249016"/>
                    <a:pt x="135478" y="1265815"/>
                    <a:pt x="143672" y="1282696"/>
                  </a:cubicBezTo>
                  <a:cubicBezTo>
                    <a:pt x="152565" y="1299331"/>
                    <a:pt x="161021" y="1316130"/>
                    <a:pt x="170611" y="1332436"/>
                  </a:cubicBezTo>
                  <a:cubicBezTo>
                    <a:pt x="188919" y="1365375"/>
                    <a:pt x="209319" y="1397327"/>
                    <a:pt x="230330" y="1428867"/>
                  </a:cubicBezTo>
                  <a:cubicBezTo>
                    <a:pt x="251253" y="1460489"/>
                    <a:pt x="273658" y="1491288"/>
                    <a:pt x="296237" y="1522004"/>
                  </a:cubicBezTo>
                  <a:cubicBezTo>
                    <a:pt x="319165" y="1552474"/>
                    <a:pt x="342966" y="1582531"/>
                    <a:pt x="366853" y="1612506"/>
                  </a:cubicBezTo>
                  <a:cubicBezTo>
                    <a:pt x="414714" y="1672540"/>
                    <a:pt x="464756" y="1731337"/>
                    <a:pt x="513838" y="1791535"/>
                  </a:cubicBezTo>
                  <a:cubicBezTo>
                    <a:pt x="538509" y="1821510"/>
                    <a:pt x="563094" y="1851732"/>
                    <a:pt x="587330" y="1882283"/>
                  </a:cubicBezTo>
                  <a:cubicBezTo>
                    <a:pt x="611479" y="1912588"/>
                    <a:pt x="635453" y="1944787"/>
                    <a:pt x="658817" y="1974186"/>
                  </a:cubicBezTo>
                  <a:cubicBezTo>
                    <a:pt x="682008" y="2004326"/>
                    <a:pt x="706330" y="2033560"/>
                    <a:pt x="730305" y="2062959"/>
                  </a:cubicBezTo>
                  <a:cubicBezTo>
                    <a:pt x="754977" y="2091864"/>
                    <a:pt x="779474" y="2120768"/>
                    <a:pt x="805018" y="2148685"/>
                  </a:cubicBezTo>
                  <a:cubicBezTo>
                    <a:pt x="855757" y="2204847"/>
                    <a:pt x="908500" y="2258951"/>
                    <a:pt x="963424" y="2310337"/>
                  </a:cubicBezTo>
                  <a:cubicBezTo>
                    <a:pt x="1073444" y="2412862"/>
                    <a:pt x="1192183" y="2504353"/>
                    <a:pt x="1319204" y="2580196"/>
                  </a:cubicBezTo>
                  <a:cubicBezTo>
                    <a:pt x="1382846" y="2617913"/>
                    <a:pt x="1448143" y="2652500"/>
                    <a:pt x="1515882" y="2681651"/>
                  </a:cubicBezTo>
                  <a:cubicBezTo>
                    <a:pt x="1583184" y="2711626"/>
                    <a:pt x="1652666" y="2736908"/>
                    <a:pt x="1723456" y="2758319"/>
                  </a:cubicBezTo>
                  <a:cubicBezTo>
                    <a:pt x="1794246" y="2779812"/>
                    <a:pt x="1866431" y="2797188"/>
                    <a:pt x="1939662" y="2811269"/>
                  </a:cubicBezTo>
                  <a:cubicBezTo>
                    <a:pt x="2012981" y="2825104"/>
                    <a:pt x="2087519" y="2834574"/>
                    <a:pt x="2162581" y="2840916"/>
                  </a:cubicBezTo>
                  <a:cubicBezTo>
                    <a:pt x="2237643" y="2847338"/>
                    <a:pt x="2313489" y="2850139"/>
                    <a:pt x="2389597" y="2850221"/>
                  </a:cubicBezTo>
                  <a:cubicBezTo>
                    <a:pt x="2408602" y="2850221"/>
                    <a:pt x="2427869" y="2850550"/>
                    <a:pt x="2446002" y="2849808"/>
                  </a:cubicBezTo>
                  <a:lnTo>
                    <a:pt x="2473638" y="2849151"/>
                  </a:lnTo>
                  <a:lnTo>
                    <a:pt x="2501187" y="2847832"/>
                  </a:lnTo>
                  <a:cubicBezTo>
                    <a:pt x="2537890" y="2846268"/>
                    <a:pt x="2574418" y="2842809"/>
                    <a:pt x="2610685" y="2838774"/>
                  </a:cubicBezTo>
                  <a:cubicBezTo>
                    <a:pt x="2755926" y="2821975"/>
                    <a:pt x="2897244" y="2785164"/>
                    <a:pt x="3033071" y="2730979"/>
                  </a:cubicBezTo>
                  <a:cubicBezTo>
                    <a:pt x="3101158" y="2704132"/>
                    <a:pt x="3167589" y="2672263"/>
                    <a:pt x="3232974" y="2637430"/>
                  </a:cubicBezTo>
                  <a:cubicBezTo>
                    <a:pt x="3298446" y="2602760"/>
                    <a:pt x="3362697" y="2564303"/>
                    <a:pt x="3425990" y="2523622"/>
                  </a:cubicBezTo>
                  <a:cubicBezTo>
                    <a:pt x="3489282" y="2482859"/>
                    <a:pt x="3551529" y="2439461"/>
                    <a:pt x="3613601" y="2394827"/>
                  </a:cubicBezTo>
                  <a:cubicBezTo>
                    <a:pt x="3644549" y="2372511"/>
                    <a:pt x="3675411" y="2349617"/>
                    <a:pt x="3706185" y="2326642"/>
                  </a:cubicBezTo>
                  <a:lnTo>
                    <a:pt x="3799729" y="2255904"/>
                  </a:lnTo>
                  <a:cubicBezTo>
                    <a:pt x="3926402" y="2160954"/>
                    <a:pt x="4053597" y="2070123"/>
                    <a:pt x="4175561" y="1976821"/>
                  </a:cubicBezTo>
                  <a:cubicBezTo>
                    <a:pt x="4297526" y="1883601"/>
                    <a:pt x="4414084" y="1787582"/>
                    <a:pt x="4517132" y="1683080"/>
                  </a:cubicBezTo>
                  <a:cubicBezTo>
                    <a:pt x="4568480" y="1630705"/>
                    <a:pt x="4616604" y="1576438"/>
                    <a:pt x="4659758" y="1519452"/>
                  </a:cubicBezTo>
                  <a:cubicBezTo>
                    <a:pt x="4702650" y="1462383"/>
                    <a:pt x="4741184" y="1402845"/>
                    <a:pt x="4773178" y="1340423"/>
                  </a:cubicBezTo>
                  <a:cubicBezTo>
                    <a:pt x="4837865" y="1215829"/>
                    <a:pt x="4877446" y="1079787"/>
                    <a:pt x="4892092" y="938311"/>
                  </a:cubicBezTo>
                  <a:cubicBezTo>
                    <a:pt x="4895666" y="902982"/>
                    <a:pt x="4897845" y="867325"/>
                    <a:pt x="4898804" y="831503"/>
                  </a:cubicBezTo>
                  <a:cubicBezTo>
                    <a:pt x="4899066" y="813633"/>
                    <a:pt x="4899414" y="795764"/>
                    <a:pt x="4899153" y="776988"/>
                  </a:cubicBezTo>
                  <a:cubicBezTo>
                    <a:pt x="4898979" y="758460"/>
                    <a:pt x="4899066" y="740012"/>
                    <a:pt x="4898456" y="721484"/>
                  </a:cubicBezTo>
                  <a:cubicBezTo>
                    <a:pt x="4896974" y="647452"/>
                    <a:pt x="4893226" y="573502"/>
                    <a:pt x="4886774" y="499635"/>
                  </a:cubicBezTo>
                  <a:cubicBezTo>
                    <a:pt x="4873610" y="351981"/>
                    <a:pt x="4851030" y="204740"/>
                    <a:pt x="4815896" y="59970"/>
                  </a:cubicBezTo>
                  <a:lnTo>
                    <a:pt x="4798654" y="0"/>
                  </a:lnTo>
                  <a:lnTo>
                    <a:pt x="4909441" y="0"/>
                  </a:lnTo>
                  <a:lnTo>
                    <a:pt x="4921297" y="34112"/>
                  </a:lnTo>
                  <a:cubicBezTo>
                    <a:pt x="4966630" y="181436"/>
                    <a:pt x="5002460" y="331724"/>
                    <a:pt x="5027482" y="483740"/>
                  </a:cubicBezTo>
                  <a:cubicBezTo>
                    <a:pt x="5040123" y="559749"/>
                    <a:pt x="5050323" y="636170"/>
                    <a:pt x="5058082" y="712837"/>
                  </a:cubicBezTo>
                  <a:cubicBezTo>
                    <a:pt x="5060261" y="732025"/>
                    <a:pt x="5061743" y="751213"/>
                    <a:pt x="5063486" y="770400"/>
                  </a:cubicBezTo>
                  <a:cubicBezTo>
                    <a:pt x="5065318" y="789340"/>
                    <a:pt x="5066625" y="809186"/>
                    <a:pt x="5067846" y="829033"/>
                  </a:cubicBezTo>
                  <a:cubicBezTo>
                    <a:pt x="5069851" y="868643"/>
                    <a:pt x="5070461" y="908500"/>
                    <a:pt x="5069414" y="948521"/>
                  </a:cubicBezTo>
                  <a:cubicBezTo>
                    <a:pt x="5067060" y="1028483"/>
                    <a:pt x="5057820" y="1109021"/>
                    <a:pt x="5040732" y="1188571"/>
                  </a:cubicBezTo>
                  <a:cubicBezTo>
                    <a:pt x="5023123" y="1268038"/>
                    <a:pt x="4997578" y="1346435"/>
                    <a:pt x="4964102" y="1421620"/>
                  </a:cubicBezTo>
                  <a:cubicBezTo>
                    <a:pt x="4897409" y="1572485"/>
                    <a:pt x="4799942" y="1709020"/>
                    <a:pt x="4689486" y="1828757"/>
                  </a:cubicBezTo>
                  <a:cubicBezTo>
                    <a:pt x="4579116" y="1949234"/>
                    <a:pt x="4456716" y="2054888"/>
                    <a:pt x="4333792" y="2155355"/>
                  </a:cubicBezTo>
                  <a:cubicBezTo>
                    <a:pt x="4210520" y="2255657"/>
                    <a:pt x="4085853" y="2350524"/>
                    <a:pt x="3965196" y="2446790"/>
                  </a:cubicBezTo>
                  <a:lnTo>
                    <a:pt x="3873745" y="2519916"/>
                  </a:lnTo>
                  <a:cubicBezTo>
                    <a:pt x="3842621" y="2544539"/>
                    <a:pt x="3811324" y="2569162"/>
                    <a:pt x="3779416" y="2593454"/>
                  </a:cubicBezTo>
                  <a:cubicBezTo>
                    <a:pt x="3715862" y="2642123"/>
                    <a:pt x="3650652" y="2689804"/>
                    <a:pt x="3582739" y="2735343"/>
                  </a:cubicBezTo>
                  <a:cubicBezTo>
                    <a:pt x="3514913" y="2780800"/>
                    <a:pt x="3445170" y="2824939"/>
                    <a:pt x="3371851" y="2865126"/>
                  </a:cubicBezTo>
                  <a:cubicBezTo>
                    <a:pt x="3298533" y="2905230"/>
                    <a:pt x="3222687" y="2942452"/>
                    <a:pt x="3143614" y="2974568"/>
                  </a:cubicBezTo>
                  <a:cubicBezTo>
                    <a:pt x="2985994" y="3039625"/>
                    <a:pt x="2815732" y="3083105"/>
                    <a:pt x="2643552" y="3101304"/>
                  </a:cubicBezTo>
                  <a:cubicBezTo>
                    <a:pt x="2600484" y="3105587"/>
                    <a:pt x="2557331" y="3109046"/>
                    <a:pt x="2514264" y="3110445"/>
                  </a:cubicBezTo>
                  <a:lnTo>
                    <a:pt x="2481920" y="3111598"/>
                  </a:lnTo>
                  <a:lnTo>
                    <a:pt x="2449664" y="3111763"/>
                  </a:lnTo>
                  <a:cubicBezTo>
                    <a:pt x="2427869" y="3112092"/>
                    <a:pt x="2407207" y="3111434"/>
                    <a:pt x="2386284" y="3111022"/>
                  </a:cubicBezTo>
                  <a:cubicBezTo>
                    <a:pt x="2344525" y="3110528"/>
                    <a:pt x="2302505" y="3108140"/>
                    <a:pt x="2260658" y="3106080"/>
                  </a:cubicBezTo>
                  <a:cubicBezTo>
                    <a:pt x="2218725" y="3102787"/>
                    <a:pt x="2176791" y="3099740"/>
                    <a:pt x="2134945" y="3094716"/>
                  </a:cubicBezTo>
                  <a:cubicBezTo>
                    <a:pt x="2051165" y="3085246"/>
                    <a:pt x="1967473" y="3072317"/>
                    <a:pt x="1884564" y="3054200"/>
                  </a:cubicBezTo>
                  <a:cubicBezTo>
                    <a:pt x="1801657" y="3036084"/>
                    <a:pt x="1719708" y="3012778"/>
                    <a:pt x="1639764" y="2984286"/>
                  </a:cubicBezTo>
                  <a:cubicBezTo>
                    <a:pt x="1559820" y="2955710"/>
                    <a:pt x="1481969" y="2921618"/>
                    <a:pt x="1407081" y="2882913"/>
                  </a:cubicBezTo>
                  <a:cubicBezTo>
                    <a:pt x="1332455" y="2843633"/>
                    <a:pt x="1260794" y="2799741"/>
                    <a:pt x="1193491" y="2750989"/>
                  </a:cubicBezTo>
                  <a:cubicBezTo>
                    <a:pt x="1058362" y="2653982"/>
                    <a:pt x="939973" y="2540257"/>
                    <a:pt x="836141" y="2418627"/>
                  </a:cubicBezTo>
                  <a:cubicBezTo>
                    <a:pt x="784444" y="2357523"/>
                    <a:pt x="736321" y="2294444"/>
                    <a:pt x="690812" y="2230210"/>
                  </a:cubicBezTo>
                  <a:cubicBezTo>
                    <a:pt x="645217" y="2165978"/>
                    <a:pt x="602674" y="2100345"/>
                    <a:pt x="562397" y="2033725"/>
                  </a:cubicBezTo>
                  <a:cubicBezTo>
                    <a:pt x="541823" y="2000044"/>
                    <a:pt x="522992" y="1968504"/>
                    <a:pt x="502504" y="1936223"/>
                  </a:cubicBezTo>
                  <a:cubicBezTo>
                    <a:pt x="482192" y="1904189"/>
                    <a:pt x="461530" y="1872155"/>
                    <a:pt x="440258" y="1840368"/>
                  </a:cubicBezTo>
                  <a:lnTo>
                    <a:pt x="310360" y="1649481"/>
                  </a:lnTo>
                  <a:cubicBezTo>
                    <a:pt x="288826" y="1617365"/>
                    <a:pt x="267555" y="1585084"/>
                    <a:pt x="246806" y="1552391"/>
                  </a:cubicBezTo>
                  <a:cubicBezTo>
                    <a:pt x="226057" y="1519698"/>
                    <a:pt x="205483" y="1486923"/>
                    <a:pt x="186303" y="1453160"/>
                  </a:cubicBezTo>
                  <a:cubicBezTo>
                    <a:pt x="147857" y="1385962"/>
                    <a:pt x="112550" y="1316790"/>
                    <a:pt x="84390" y="1244980"/>
                  </a:cubicBezTo>
                  <a:cubicBezTo>
                    <a:pt x="55708" y="1173418"/>
                    <a:pt x="34436" y="1099222"/>
                    <a:pt x="20139" y="1024037"/>
                  </a:cubicBezTo>
                  <a:cubicBezTo>
                    <a:pt x="6452" y="948852"/>
                    <a:pt x="0" y="872513"/>
                    <a:pt x="0" y="796339"/>
                  </a:cubicBezTo>
                  <a:cubicBezTo>
                    <a:pt x="850" y="568560"/>
                    <a:pt x="36028" y="341245"/>
                    <a:pt x="102773" y="1213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1BCBF53-F859-485D-8008-16DE1F4FB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3885" y="1"/>
              <a:ext cx="4960549" cy="2918955"/>
            </a:xfrm>
            <a:custGeom>
              <a:avLst/>
              <a:gdLst>
                <a:gd name="connsiteX0" fmla="*/ 154335 w 4960549"/>
                <a:gd name="connsiteY0" fmla="*/ 0 h 2918955"/>
                <a:gd name="connsiteX1" fmla="*/ 347871 w 4960549"/>
                <a:gd name="connsiteY1" fmla="*/ 0 h 2918955"/>
                <a:gd name="connsiteX2" fmla="*/ 268143 w 4960549"/>
                <a:gd name="connsiteY2" fmla="*/ 165468 h 2918955"/>
                <a:gd name="connsiteX3" fmla="*/ 199554 w 4960549"/>
                <a:gd name="connsiteY3" fmla="*/ 358938 h 2918955"/>
                <a:gd name="connsiteX4" fmla="*/ 142104 w 4960549"/>
                <a:gd name="connsiteY4" fmla="*/ 762944 h 2918955"/>
                <a:gd name="connsiteX5" fmla="*/ 166339 w 4960549"/>
                <a:gd name="connsiteY5" fmla="*/ 960748 h 2918955"/>
                <a:gd name="connsiteX6" fmla="*/ 237914 w 4960549"/>
                <a:gd name="connsiteY6" fmla="*/ 1145787 h 2918955"/>
                <a:gd name="connsiteX7" fmla="*/ 287868 w 4960549"/>
                <a:gd name="connsiteY7" fmla="*/ 1232913 h 2918955"/>
                <a:gd name="connsiteX8" fmla="*/ 345232 w 4960549"/>
                <a:gd name="connsiteY8" fmla="*/ 1317239 h 2918955"/>
                <a:gd name="connsiteX9" fmla="*/ 477745 w 4960549"/>
                <a:gd name="connsiteY9" fmla="*/ 1480209 h 2918955"/>
                <a:gd name="connsiteX10" fmla="*/ 621156 w 4960549"/>
                <a:gd name="connsiteY10" fmla="*/ 1644414 h 2918955"/>
                <a:gd name="connsiteX11" fmla="*/ 692469 w 4960549"/>
                <a:gd name="connsiteY11" fmla="*/ 1730140 h 2918955"/>
                <a:gd name="connsiteX12" fmla="*/ 726731 w 4960549"/>
                <a:gd name="connsiteY12" fmla="*/ 1772220 h 2918955"/>
                <a:gd name="connsiteX13" fmla="*/ 760295 w 4960549"/>
                <a:gd name="connsiteY13" fmla="*/ 1812489 h 2918955"/>
                <a:gd name="connsiteX14" fmla="*/ 1048685 w 4960549"/>
                <a:gd name="connsiteY14" fmla="*/ 2110101 h 2918955"/>
                <a:gd name="connsiteX15" fmla="*/ 1202035 w 4960549"/>
                <a:gd name="connsiteY15" fmla="*/ 2244002 h 2918955"/>
                <a:gd name="connsiteX16" fmla="*/ 1362620 w 4960549"/>
                <a:gd name="connsiteY16" fmla="*/ 2367443 h 2918955"/>
                <a:gd name="connsiteX17" fmla="*/ 1721364 w 4960549"/>
                <a:gd name="connsiteY17" fmla="*/ 2562694 h 2918955"/>
                <a:gd name="connsiteX18" fmla="*/ 1922052 w 4960549"/>
                <a:gd name="connsiteY18" fmla="*/ 2617868 h 2918955"/>
                <a:gd name="connsiteX19" fmla="*/ 1973488 w 4960549"/>
                <a:gd name="connsiteY19" fmla="*/ 2627586 h 2918955"/>
                <a:gd name="connsiteX20" fmla="*/ 2025360 w 4960549"/>
                <a:gd name="connsiteY20" fmla="*/ 2635738 h 2918955"/>
                <a:gd name="connsiteX21" fmla="*/ 2130063 w 4960549"/>
                <a:gd name="connsiteY21" fmla="*/ 2647432 h 2918955"/>
                <a:gd name="connsiteX22" fmla="*/ 2182719 w 4960549"/>
                <a:gd name="connsiteY22" fmla="*/ 2651220 h 2918955"/>
                <a:gd name="connsiteX23" fmla="*/ 2235551 w 4960549"/>
                <a:gd name="connsiteY23" fmla="*/ 2653855 h 2918955"/>
                <a:gd name="connsiteX24" fmla="*/ 2288556 w 4960549"/>
                <a:gd name="connsiteY24" fmla="*/ 2655008 h 2918955"/>
                <a:gd name="connsiteX25" fmla="*/ 2341648 w 4960549"/>
                <a:gd name="connsiteY25" fmla="*/ 2654761 h 2918955"/>
                <a:gd name="connsiteX26" fmla="*/ 2368238 w 4960549"/>
                <a:gd name="connsiteY26" fmla="*/ 2654514 h 2918955"/>
                <a:gd name="connsiteX27" fmla="*/ 2393869 w 4960549"/>
                <a:gd name="connsiteY27" fmla="*/ 2653443 h 2918955"/>
                <a:gd name="connsiteX28" fmla="*/ 2419413 w 4960549"/>
                <a:gd name="connsiteY28" fmla="*/ 2652208 h 2918955"/>
                <a:gd name="connsiteX29" fmla="*/ 2444869 w 4960549"/>
                <a:gd name="connsiteY29" fmla="*/ 2650232 h 2918955"/>
                <a:gd name="connsiteX30" fmla="*/ 2545823 w 4960549"/>
                <a:gd name="connsiteY30" fmla="*/ 2638456 h 2918955"/>
                <a:gd name="connsiteX31" fmla="*/ 2930373 w 4960549"/>
                <a:gd name="connsiteY31" fmla="*/ 2519213 h 2918955"/>
                <a:gd name="connsiteX32" fmla="*/ 3285631 w 4960549"/>
                <a:gd name="connsiteY32" fmla="*/ 2310210 h 2918955"/>
                <a:gd name="connsiteX33" fmla="*/ 3371764 w 4960549"/>
                <a:gd name="connsiteY33" fmla="*/ 2248778 h 2918955"/>
                <a:gd name="connsiteX34" fmla="*/ 3457898 w 4960549"/>
                <a:gd name="connsiteY34" fmla="*/ 2185286 h 2918955"/>
                <a:gd name="connsiteX35" fmla="*/ 3632344 w 4960549"/>
                <a:gd name="connsiteY35" fmla="*/ 2053527 h 2918955"/>
                <a:gd name="connsiteX36" fmla="*/ 3990915 w 4960549"/>
                <a:gd name="connsiteY36" fmla="*/ 1798490 h 2918955"/>
                <a:gd name="connsiteX37" fmla="*/ 4324988 w 4960549"/>
                <a:gd name="connsiteY37" fmla="*/ 1544854 h 2918955"/>
                <a:gd name="connsiteX38" fmla="*/ 4592107 w 4960549"/>
                <a:gd name="connsiteY38" fmla="*/ 1254159 h 2918955"/>
                <a:gd name="connsiteX39" fmla="*/ 4683123 w 4960549"/>
                <a:gd name="connsiteY39" fmla="*/ 1085179 h 2918955"/>
                <a:gd name="connsiteX40" fmla="*/ 4738568 w 4960549"/>
                <a:gd name="connsiteY40" fmla="*/ 900551 h 2918955"/>
                <a:gd name="connsiteX41" fmla="*/ 4753913 w 4960549"/>
                <a:gd name="connsiteY41" fmla="*/ 803708 h 2918955"/>
                <a:gd name="connsiteX42" fmla="*/ 4756441 w 4960549"/>
                <a:gd name="connsiteY42" fmla="*/ 779167 h 2918955"/>
                <a:gd name="connsiteX43" fmla="*/ 4758358 w 4960549"/>
                <a:gd name="connsiteY43" fmla="*/ 754133 h 2918955"/>
                <a:gd name="connsiteX44" fmla="*/ 4761147 w 4960549"/>
                <a:gd name="connsiteY44" fmla="*/ 702417 h 2918955"/>
                <a:gd name="connsiteX45" fmla="*/ 4756353 w 4960549"/>
                <a:gd name="connsiteY45" fmla="*/ 495638 h 2918955"/>
                <a:gd name="connsiteX46" fmla="*/ 4725578 w 4960549"/>
                <a:gd name="connsiteY46" fmla="*/ 291411 h 2918955"/>
                <a:gd name="connsiteX47" fmla="*/ 4673358 w 4960549"/>
                <a:gd name="connsiteY47" fmla="*/ 92042 h 2918955"/>
                <a:gd name="connsiteX48" fmla="*/ 4644342 w 4960549"/>
                <a:gd name="connsiteY48" fmla="*/ 0 h 2918955"/>
                <a:gd name="connsiteX49" fmla="*/ 4862756 w 4960549"/>
                <a:gd name="connsiteY49" fmla="*/ 0 h 2918955"/>
                <a:gd name="connsiteX50" fmla="*/ 4876138 w 4960549"/>
                <a:gd name="connsiteY50" fmla="*/ 45680 h 2918955"/>
                <a:gd name="connsiteX51" fmla="*/ 4911707 w 4960549"/>
                <a:gd name="connsiteY51" fmla="*/ 263329 h 2918955"/>
                <a:gd name="connsiteX52" fmla="*/ 4934809 w 4960549"/>
                <a:gd name="connsiteY52" fmla="*/ 481145 h 2918955"/>
                <a:gd name="connsiteX53" fmla="*/ 4953205 w 4960549"/>
                <a:gd name="connsiteY53" fmla="*/ 698959 h 2918955"/>
                <a:gd name="connsiteX54" fmla="*/ 4956953 w 4960549"/>
                <a:gd name="connsiteY54" fmla="*/ 753557 h 2918955"/>
                <a:gd name="connsiteX55" fmla="*/ 4958611 w 4960549"/>
                <a:gd name="connsiteY55" fmla="*/ 781638 h 2918955"/>
                <a:gd name="connsiteX56" fmla="*/ 4959831 w 4960549"/>
                <a:gd name="connsiteY56" fmla="*/ 810213 h 2918955"/>
                <a:gd name="connsiteX57" fmla="*/ 4958174 w 4960549"/>
                <a:gd name="connsiteY57" fmla="*/ 925338 h 2918955"/>
                <a:gd name="connsiteX58" fmla="*/ 4834030 w 4960549"/>
                <a:gd name="connsiteY58" fmla="*/ 1377519 h 2918955"/>
                <a:gd name="connsiteX59" fmla="*/ 4558106 w 4960549"/>
                <a:gd name="connsiteY59" fmla="*/ 1761515 h 2918955"/>
                <a:gd name="connsiteX60" fmla="*/ 4389937 w 4960549"/>
                <a:gd name="connsiteY60" fmla="*/ 1921603 h 2918955"/>
                <a:gd name="connsiteX61" fmla="*/ 4214618 w 4960549"/>
                <a:gd name="connsiteY61" fmla="*/ 2067115 h 2918955"/>
                <a:gd name="connsiteX62" fmla="*/ 3858489 w 4960549"/>
                <a:gd name="connsiteY62" fmla="*/ 2329316 h 2918955"/>
                <a:gd name="connsiteX63" fmla="*/ 3768868 w 4960549"/>
                <a:gd name="connsiteY63" fmla="*/ 2393301 h 2918955"/>
                <a:gd name="connsiteX64" fmla="*/ 3676806 w 4960549"/>
                <a:gd name="connsiteY64" fmla="*/ 2457698 h 2918955"/>
                <a:gd name="connsiteX65" fmla="*/ 3582477 w 4960549"/>
                <a:gd name="connsiteY65" fmla="*/ 2521272 h 2918955"/>
                <a:gd name="connsiteX66" fmla="*/ 3485185 w 4960549"/>
                <a:gd name="connsiteY66" fmla="*/ 2583035 h 2918955"/>
                <a:gd name="connsiteX67" fmla="*/ 3280923 w 4960549"/>
                <a:gd name="connsiteY67" fmla="*/ 2698983 h 2918955"/>
                <a:gd name="connsiteX68" fmla="*/ 3061230 w 4960549"/>
                <a:gd name="connsiteY68" fmla="*/ 2797555 h 2918955"/>
                <a:gd name="connsiteX69" fmla="*/ 2583137 w 4960549"/>
                <a:gd name="connsiteY69" fmla="*/ 2910950 h 2918955"/>
                <a:gd name="connsiteX70" fmla="*/ 2460038 w 4960549"/>
                <a:gd name="connsiteY70" fmla="*/ 2918280 h 2918955"/>
                <a:gd name="connsiteX71" fmla="*/ 2429263 w 4960549"/>
                <a:gd name="connsiteY71" fmla="*/ 2918938 h 2918955"/>
                <a:gd name="connsiteX72" fmla="*/ 2398576 w 4960549"/>
                <a:gd name="connsiteY72" fmla="*/ 2918774 h 2918955"/>
                <a:gd name="connsiteX73" fmla="*/ 2367977 w 4960549"/>
                <a:gd name="connsiteY73" fmla="*/ 2918444 h 2918955"/>
                <a:gd name="connsiteX74" fmla="*/ 2338249 w 4960549"/>
                <a:gd name="connsiteY74" fmla="*/ 2917374 h 2918955"/>
                <a:gd name="connsiteX75" fmla="*/ 2100770 w 4960549"/>
                <a:gd name="connsiteY75" fmla="*/ 2899503 h 2918955"/>
                <a:gd name="connsiteX76" fmla="*/ 1864776 w 4960549"/>
                <a:gd name="connsiteY76" fmla="*/ 2860141 h 2918955"/>
                <a:gd name="connsiteX77" fmla="*/ 1632964 w 4960549"/>
                <a:gd name="connsiteY77" fmla="*/ 2798461 h 2918955"/>
                <a:gd name="connsiteX78" fmla="*/ 1189219 w 4960549"/>
                <a:gd name="connsiteY78" fmla="*/ 2613010 h 2918955"/>
                <a:gd name="connsiteX79" fmla="*/ 815305 w 4960549"/>
                <a:gd name="connsiteY79" fmla="*/ 2324292 h 2918955"/>
                <a:gd name="connsiteX80" fmla="*/ 663699 w 4960549"/>
                <a:gd name="connsiteY80" fmla="*/ 2150535 h 2918955"/>
                <a:gd name="connsiteX81" fmla="*/ 531274 w 4960549"/>
                <a:gd name="connsiteY81" fmla="*/ 1966565 h 2918955"/>
                <a:gd name="connsiteX82" fmla="*/ 500325 w 4960549"/>
                <a:gd name="connsiteY82" fmla="*/ 1919709 h 2918955"/>
                <a:gd name="connsiteX83" fmla="*/ 470771 w 4960549"/>
                <a:gd name="connsiteY83" fmla="*/ 1874252 h 2918955"/>
                <a:gd name="connsiteX84" fmla="*/ 412448 w 4960549"/>
                <a:gd name="connsiteY84" fmla="*/ 1786137 h 2918955"/>
                <a:gd name="connsiteX85" fmla="*/ 291616 w 4960549"/>
                <a:gd name="connsiteY85" fmla="*/ 1606122 h 2918955"/>
                <a:gd name="connsiteX86" fmla="*/ 173662 w 4960549"/>
                <a:gd name="connsiteY86" fmla="*/ 1415812 h 2918955"/>
                <a:gd name="connsiteX87" fmla="*/ 120483 w 4960549"/>
                <a:gd name="connsiteY87" fmla="*/ 1314934 h 2918955"/>
                <a:gd name="connsiteX88" fmla="*/ 75324 w 4960549"/>
                <a:gd name="connsiteY88" fmla="*/ 1209361 h 2918955"/>
                <a:gd name="connsiteX89" fmla="*/ 40713 w 4960549"/>
                <a:gd name="connsiteY89" fmla="*/ 1099837 h 2918955"/>
                <a:gd name="connsiteX90" fmla="*/ 27811 w 4960549"/>
                <a:gd name="connsiteY90" fmla="*/ 1044004 h 2918955"/>
                <a:gd name="connsiteX91" fmla="*/ 22144 w 4960549"/>
                <a:gd name="connsiteY91" fmla="*/ 1016004 h 2918955"/>
                <a:gd name="connsiteX92" fmla="*/ 17436 w 4960549"/>
                <a:gd name="connsiteY92" fmla="*/ 987923 h 2918955"/>
                <a:gd name="connsiteX93" fmla="*/ 0 w 4960549"/>
                <a:gd name="connsiteY93" fmla="*/ 762944 h 2918955"/>
                <a:gd name="connsiteX94" fmla="*/ 48385 w 4960549"/>
                <a:gd name="connsiteY94" fmla="*/ 324597 h 2918955"/>
                <a:gd name="connsiteX95" fmla="*/ 108474 w 4960549"/>
                <a:gd name="connsiteY95" fmla="*/ 110839 h 291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960549" h="2918955">
                  <a:moveTo>
                    <a:pt x="154335" y="0"/>
                  </a:moveTo>
                  <a:lnTo>
                    <a:pt x="347871" y="0"/>
                  </a:lnTo>
                  <a:lnTo>
                    <a:pt x="268143" y="165468"/>
                  </a:lnTo>
                  <a:cubicBezTo>
                    <a:pt x="241575" y="228661"/>
                    <a:pt x="218473" y="293182"/>
                    <a:pt x="199554" y="358938"/>
                  </a:cubicBezTo>
                  <a:cubicBezTo>
                    <a:pt x="161632" y="490121"/>
                    <a:pt x="142016" y="626491"/>
                    <a:pt x="142104" y="762944"/>
                  </a:cubicBezTo>
                  <a:cubicBezTo>
                    <a:pt x="142888" y="829977"/>
                    <a:pt x="149862" y="896516"/>
                    <a:pt x="166339" y="960748"/>
                  </a:cubicBezTo>
                  <a:cubicBezTo>
                    <a:pt x="182555" y="1025063"/>
                    <a:pt x="207750" y="1086579"/>
                    <a:pt x="237914" y="1145787"/>
                  </a:cubicBezTo>
                  <a:cubicBezTo>
                    <a:pt x="253170" y="1175351"/>
                    <a:pt x="270084" y="1204338"/>
                    <a:pt x="287868" y="1232913"/>
                  </a:cubicBezTo>
                  <a:cubicBezTo>
                    <a:pt x="305914" y="1261406"/>
                    <a:pt x="325181" y="1289488"/>
                    <a:pt x="345232" y="1317239"/>
                  </a:cubicBezTo>
                  <a:cubicBezTo>
                    <a:pt x="385858" y="1372578"/>
                    <a:pt x="431017" y="1426270"/>
                    <a:pt x="477745" y="1480209"/>
                  </a:cubicBezTo>
                  <a:cubicBezTo>
                    <a:pt x="524474" y="1534231"/>
                    <a:pt x="573294" y="1588252"/>
                    <a:pt x="621156" y="1644414"/>
                  </a:cubicBezTo>
                  <a:cubicBezTo>
                    <a:pt x="645130" y="1672413"/>
                    <a:pt x="668843" y="1701070"/>
                    <a:pt x="692469" y="1730140"/>
                  </a:cubicBezTo>
                  <a:lnTo>
                    <a:pt x="726731" y="1772220"/>
                  </a:lnTo>
                  <a:cubicBezTo>
                    <a:pt x="737977" y="1785644"/>
                    <a:pt x="748700" y="1799396"/>
                    <a:pt x="760295" y="1812489"/>
                  </a:cubicBezTo>
                  <a:cubicBezTo>
                    <a:pt x="850788" y="1919050"/>
                    <a:pt x="948952" y="2017128"/>
                    <a:pt x="1048685" y="2110101"/>
                  </a:cubicBezTo>
                  <a:cubicBezTo>
                    <a:pt x="1098814" y="2156382"/>
                    <a:pt x="1149814" y="2201097"/>
                    <a:pt x="1202035" y="2244002"/>
                  </a:cubicBezTo>
                  <a:cubicBezTo>
                    <a:pt x="1254256" y="2286906"/>
                    <a:pt x="1307435" y="2328410"/>
                    <a:pt x="1362620" y="2367443"/>
                  </a:cubicBezTo>
                  <a:cubicBezTo>
                    <a:pt x="1472554" y="2445675"/>
                    <a:pt x="1591118" y="2515590"/>
                    <a:pt x="1721364" y="2562694"/>
                  </a:cubicBezTo>
                  <a:cubicBezTo>
                    <a:pt x="1786314" y="2586246"/>
                    <a:pt x="1853617" y="2604280"/>
                    <a:pt x="1922052" y="2617868"/>
                  </a:cubicBezTo>
                  <a:cubicBezTo>
                    <a:pt x="1939227" y="2621080"/>
                    <a:pt x="1956227" y="2624786"/>
                    <a:pt x="1973488" y="2627586"/>
                  </a:cubicBezTo>
                  <a:lnTo>
                    <a:pt x="2025360" y="2635738"/>
                  </a:lnTo>
                  <a:cubicBezTo>
                    <a:pt x="2060145" y="2640103"/>
                    <a:pt x="2094930" y="2644714"/>
                    <a:pt x="2130063" y="2647432"/>
                  </a:cubicBezTo>
                  <a:cubicBezTo>
                    <a:pt x="2147587" y="2648996"/>
                    <a:pt x="2165109" y="2650479"/>
                    <a:pt x="2182719" y="2651220"/>
                  </a:cubicBezTo>
                  <a:cubicBezTo>
                    <a:pt x="2200330" y="2652043"/>
                    <a:pt x="2217853" y="2653361"/>
                    <a:pt x="2235551" y="2653855"/>
                  </a:cubicBezTo>
                  <a:lnTo>
                    <a:pt x="2288556" y="2655008"/>
                  </a:lnTo>
                  <a:cubicBezTo>
                    <a:pt x="2306166" y="2655419"/>
                    <a:pt x="2323951" y="2654843"/>
                    <a:pt x="2341648" y="2654761"/>
                  </a:cubicBezTo>
                  <a:lnTo>
                    <a:pt x="2368238" y="2654514"/>
                  </a:lnTo>
                  <a:cubicBezTo>
                    <a:pt x="2376869" y="2654267"/>
                    <a:pt x="2385325" y="2653773"/>
                    <a:pt x="2393869" y="2653443"/>
                  </a:cubicBezTo>
                  <a:cubicBezTo>
                    <a:pt x="2402412" y="2653031"/>
                    <a:pt x="2410956" y="2652785"/>
                    <a:pt x="2419413" y="2652208"/>
                  </a:cubicBezTo>
                  <a:lnTo>
                    <a:pt x="2444869" y="2650232"/>
                  </a:lnTo>
                  <a:cubicBezTo>
                    <a:pt x="2478782" y="2647679"/>
                    <a:pt x="2512433" y="2643397"/>
                    <a:pt x="2545823" y="2638456"/>
                  </a:cubicBezTo>
                  <a:cubicBezTo>
                    <a:pt x="2679470" y="2617539"/>
                    <a:pt x="2807973" y="2576612"/>
                    <a:pt x="2930373" y="2519213"/>
                  </a:cubicBezTo>
                  <a:cubicBezTo>
                    <a:pt x="3053210" y="2462475"/>
                    <a:pt x="3170117" y="2389842"/>
                    <a:pt x="3285631" y="2310210"/>
                  </a:cubicBezTo>
                  <a:cubicBezTo>
                    <a:pt x="3314487" y="2290364"/>
                    <a:pt x="3343169" y="2269612"/>
                    <a:pt x="3371764" y="2248778"/>
                  </a:cubicBezTo>
                  <a:cubicBezTo>
                    <a:pt x="3400534" y="2227943"/>
                    <a:pt x="3429216" y="2206779"/>
                    <a:pt x="3457898" y="2185286"/>
                  </a:cubicBezTo>
                  <a:lnTo>
                    <a:pt x="3632344" y="2053527"/>
                  </a:lnTo>
                  <a:cubicBezTo>
                    <a:pt x="3752043" y="1963848"/>
                    <a:pt x="3872873" y="1880345"/>
                    <a:pt x="3990915" y="1798490"/>
                  </a:cubicBezTo>
                  <a:cubicBezTo>
                    <a:pt x="4108869" y="1716634"/>
                    <a:pt x="4222377" y="1633955"/>
                    <a:pt x="4324988" y="1544854"/>
                  </a:cubicBezTo>
                  <a:cubicBezTo>
                    <a:pt x="4427599" y="1455916"/>
                    <a:pt x="4520271" y="1361132"/>
                    <a:pt x="4592107" y="1254159"/>
                  </a:cubicBezTo>
                  <a:cubicBezTo>
                    <a:pt x="4628025" y="1200715"/>
                    <a:pt x="4658712" y="1144388"/>
                    <a:pt x="4683123" y="1085179"/>
                  </a:cubicBezTo>
                  <a:cubicBezTo>
                    <a:pt x="4707707" y="1026051"/>
                    <a:pt x="4725405" y="964125"/>
                    <a:pt x="4738568" y="900551"/>
                  </a:cubicBezTo>
                  <a:cubicBezTo>
                    <a:pt x="4745107" y="868764"/>
                    <a:pt x="4750338" y="836400"/>
                    <a:pt x="4753913" y="803708"/>
                  </a:cubicBezTo>
                  <a:cubicBezTo>
                    <a:pt x="4754959" y="795555"/>
                    <a:pt x="4755656" y="787320"/>
                    <a:pt x="4756441" y="779167"/>
                  </a:cubicBezTo>
                  <a:cubicBezTo>
                    <a:pt x="4757137" y="770932"/>
                    <a:pt x="4758010" y="762862"/>
                    <a:pt x="4758358" y="754133"/>
                  </a:cubicBezTo>
                  <a:lnTo>
                    <a:pt x="4761147" y="702417"/>
                  </a:lnTo>
                  <a:cubicBezTo>
                    <a:pt x="4763677" y="633409"/>
                    <a:pt x="4762107" y="564317"/>
                    <a:pt x="4756353" y="495638"/>
                  </a:cubicBezTo>
                  <a:cubicBezTo>
                    <a:pt x="4750774" y="426876"/>
                    <a:pt x="4740051" y="358691"/>
                    <a:pt x="4725578" y="291411"/>
                  </a:cubicBezTo>
                  <a:cubicBezTo>
                    <a:pt x="4710932" y="224131"/>
                    <a:pt x="4692625" y="157758"/>
                    <a:pt x="4673358" y="92042"/>
                  </a:cubicBezTo>
                  <a:lnTo>
                    <a:pt x="4644342" y="0"/>
                  </a:lnTo>
                  <a:lnTo>
                    <a:pt x="4862756" y="0"/>
                  </a:lnTo>
                  <a:lnTo>
                    <a:pt x="4876138" y="45680"/>
                  </a:lnTo>
                  <a:cubicBezTo>
                    <a:pt x="4892005" y="117818"/>
                    <a:pt x="4903077" y="190532"/>
                    <a:pt x="4911707" y="263329"/>
                  </a:cubicBezTo>
                  <a:cubicBezTo>
                    <a:pt x="4920513" y="336044"/>
                    <a:pt x="4927575" y="408677"/>
                    <a:pt x="4934809" y="481145"/>
                  </a:cubicBezTo>
                  <a:cubicBezTo>
                    <a:pt x="4941697" y="553694"/>
                    <a:pt x="4947799" y="626244"/>
                    <a:pt x="4953205" y="698959"/>
                  </a:cubicBezTo>
                  <a:lnTo>
                    <a:pt x="4956953" y="753557"/>
                  </a:lnTo>
                  <a:cubicBezTo>
                    <a:pt x="4957651" y="762533"/>
                    <a:pt x="4958087" y="772168"/>
                    <a:pt x="4958611" y="781638"/>
                  </a:cubicBezTo>
                  <a:cubicBezTo>
                    <a:pt x="4959133" y="791108"/>
                    <a:pt x="4959657" y="800661"/>
                    <a:pt x="4959831" y="810213"/>
                  </a:cubicBezTo>
                  <a:cubicBezTo>
                    <a:pt x="4961139" y="848341"/>
                    <a:pt x="4960703" y="886798"/>
                    <a:pt x="4958174" y="925338"/>
                  </a:cubicBezTo>
                  <a:cubicBezTo>
                    <a:pt x="4948759" y="1079578"/>
                    <a:pt x="4904907" y="1234972"/>
                    <a:pt x="4834030" y="1377519"/>
                  </a:cubicBezTo>
                  <a:cubicBezTo>
                    <a:pt x="4763327" y="1520478"/>
                    <a:pt x="4665861" y="1648779"/>
                    <a:pt x="4558106" y="1761515"/>
                  </a:cubicBezTo>
                  <a:cubicBezTo>
                    <a:pt x="4504229" y="1818090"/>
                    <a:pt x="4447650" y="1871123"/>
                    <a:pt x="4389937" y="1921603"/>
                  </a:cubicBezTo>
                  <a:cubicBezTo>
                    <a:pt x="4332223" y="1972083"/>
                    <a:pt x="4273726" y="2020669"/>
                    <a:pt x="4214618" y="2067115"/>
                  </a:cubicBezTo>
                  <a:cubicBezTo>
                    <a:pt x="4096664" y="2160417"/>
                    <a:pt x="3976094" y="2245484"/>
                    <a:pt x="3858489" y="2329316"/>
                  </a:cubicBezTo>
                  <a:lnTo>
                    <a:pt x="3768868" y="2393301"/>
                  </a:lnTo>
                  <a:cubicBezTo>
                    <a:pt x="3738529" y="2414794"/>
                    <a:pt x="3707929" y="2436452"/>
                    <a:pt x="3676806" y="2457698"/>
                  </a:cubicBezTo>
                  <a:cubicBezTo>
                    <a:pt x="3645770" y="2479027"/>
                    <a:pt x="3614385" y="2500273"/>
                    <a:pt x="3582477" y="2521272"/>
                  </a:cubicBezTo>
                  <a:cubicBezTo>
                    <a:pt x="3550483" y="2542107"/>
                    <a:pt x="3518226" y="2562776"/>
                    <a:pt x="3485185" y="2583035"/>
                  </a:cubicBezTo>
                  <a:cubicBezTo>
                    <a:pt x="3419451" y="2623633"/>
                    <a:pt x="3351625" y="2662996"/>
                    <a:pt x="3280923" y="2698983"/>
                  </a:cubicBezTo>
                  <a:cubicBezTo>
                    <a:pt x="3210307" y="2735134"/>
                    <a:pt x="3137251" y="2768732"/>
                    <a:pt x="3061230" y="2797555"/>
                  </a:cubicBezTo>
                  <a:cubicBezTo>
                    <a:pt x="2909886" y="2856024"/>
                    <a:pt x="2747295" y="2895468"/>
                    <a:pt x="2583137" y="2910950"/>
                  </a:cubicBezTo>
                  <a:cubicBezTo>
                    <a:pt x="2542075" y="2914657"/>
                    <a:pt x="2501013" y="2917456"/>
                    <a:pt x="2460038" y="2918280"/>
                  </a:cubicBezTo>
                  <a:lnTo>
                    <a:pt x="2429263" y="2918938"/>
                  </a:lnTo>
                  <a:cubicBezTo>
                    <a:pt x="2419064" y="2919021"/>
                    <a:pt x="2408777" y="2918774"/>
                    <a:pt x="2398576" y="2918774"/>
                  </a:cubicBezTo>
                  <a:lnTo>
                    <a:pt x="2367977" y="2918444"/>
                  </a:lnTo>
                  <a:lnTo>
                    <a:pt x="2338249" y="2917374"/>
                  </a:lnTo>
                  <a:cubicBezTo>
                    <a:pt x="2259089" y="2914985"/>
                    <a:pt x="2179756" y="2909057"/>
                    <a:pt x="2100770" y="2899503"/>
                  </a:cubicBezTo>
                  <a:cubicBezTo>
                    <a:pt x="2021699" y="2890445"/>
                    <a:pt x="1942801" y="2877434"/>
                    <a:pt x="1864776" y="2860141"/>
                  </a:cubicBezTo>
                  <a:cubicBezTo>
                    <a:pt x="1786836" y="2842683"/>
                    <a:pt x="1709508" y="2822013"/>
                    <a:pt x="1632964" y="2798461"/>
                  </a:cubicBezTo>
                  <a:cubicBezTo>
                    <a:pt x="1480138" y="2750946"/>
                    <a:pt x="1329055" y="2691818"/>
                    <a:pt x="1189219" y="2613010"/>
                  </a:cubicBezTo>
                  <a:cubicBezTo>
                    <a:pt x="1049296" y="2534366"/>
                    <a:pt x="924367" y="2434640"/>
                    <a:pt x="815305" y="2324292"/>
                  </a:cubicBezTo>
                  <a:cubicBezTo>
                    <a:pt x="760469" y="2269200"/>
                    <a:pt x="710603" y="2210567"/>
                    <a:pt x="663699" y="2150535"/>
                  </a:cubicBezTo>
                  <a:cubicBezTo>
                    <a:pt x="617059" y="2090255"/>
                    <a:pt x="572684" y="2029069"/>
                    <a:pt x="531274" y="1966565"/>
                  </a:cubicBezTo>
                  <a:cubicBezTo>
                    <a:pt x="520638" y="1951084"/>
                    <a:pt x="510612" y="1935355"/>
                    <a:pt x="500325" y="1919709"/>
                  </a:cubicBezTo>
                  <a:lnTo>
                    <a:pt x="470771" y="1874252"/>
                  </a:lnTo>
                  <a:cubicBezTo>
                    <a:pt x="451853" y="1844853"/>
                    <a:pt x="432238" y="1815701"/>
                    <a:pt x="412448" y="1786137"/>
                  </a:cubicBezTo>
                  <a:lnTo>
                    <a:pt x="291616" y="1606122"/>
                  </a:lnTo>
                  <a:cubicBezTo>
                    <a:pt x="251078" y="1544771"/>
                    <a:pt x="211062" y="1481609"/>
                    <a:pt x="173662" y="1415812"/>
                  </a:cubicBezTo>
                  <a:cubicBezTo>
                    <a:pt x="155005" y="1382872"/>
                    <a:pt x="136960" y="1349355"/>
                    <a:pt x="120483" y="1314934"/>
                  </a:cubicBezTo>
                  <a:cubicBezTo>
                    <a:pt x="104093" y="1280429"/>
                    <a:pt x="88837" y="1245266"/>
                    <a:pt x="75324" y="1209361"/>
                  </a:cubicBezTo>
                  <a:cubicBezTo>
                    <a:pt x="62072" y="1173375"/>
                    <a:pt x="50303" y="1136893"/>
                    <a:pt x="40713" y="1099837"/>
                  </a:cubicBezTo>
                  <a:cubicBezTo>
                    <a:pt x="36180" y="1081308"/>
                    <a:pt x="31560" y="1062697"/>
                    <a:pt x="27811" y="1044004"/>
                  </a:cubicBezTo>
                  <a:lnTo>
                    <a:pt x="22144" y="1016004"/>
                  </a:lnTo>
                  <a:lnTo>
                    <a:pt x="17436" y="987923"/>
                  </a:lnTo>
                  <a:cubicBezTo>
                    <a:pt x="5144" y="912986"/>
                    <a:pt x="0" y="837636"/>
                    <a:pt x="0" y="762944"/>
                  </a:cubicBezTo>
                  <a:cubicBezTo>
                    <a:pt x="349" y="615951"/>
                    <a:pt x="16652" y="468957"/>
                    <a:pt x="48385" y="324597"/>
                  </a:cubicBezTo>
                  <a:cubicBezTo>
                    <a:pt x="64209" y="252459"/>
                    <a:pt x="84238" y="181021"/>
                    <a:pt x="108474" y="11083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36F5721-88D0-4683-BB23-289611A4A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6973" y="0"/>
              <a:ext cx="4934374" cy="2888360"/>
            </a:xfrm>
            <a:custGeom>
              <a:avLst/>
              <a:gdLst>
                <a:gd name="connsiteX0" fmla="*/ 179816 w 4934374"/>
                <a:gd name="connsiteY0" fmla="*/ 0 h 2888360"/>
                <a:gd name="connsiteX1" fmla="*/ 666325 w 4934374"/>
                <a:gd name="connsiteY1" fmla="*/ 0 h 2888360"/>
                <a:gd name="connsiteX2" fmla="*/ 626038 w 4934374"/>
                <a:gd name="connsiteY2" fmla="*/ 65170 h 2888360"/>
                <a:gd name="connsiteX3" fmla="*/ 435986 w 4934374"/>
                <a:gd name="connsiteY3" fmla="*/ 779635 h 2888360"/>
                <a:gd name="connsiteX4" fmla="*/ 750530 w 4934374"/>
                <a:gd name="connsiteY4" fmla="*/ 1443043 h 2888360"/>
                <a:gd name="connsiteX5" fmla="*/ 909024 w 4934374"/>
                <a:gd name="connsiteY5" fmla="*/ 1653610 h 2888360"/>
                <a:gd name="connsiteX6" fmla="*/ 2396223 w 4934374"/>
                <a:gd name="connsiteY6" fmla="*/ 2476694 h 2888360"/>
                <a:gd name="connsiteX7" fmla="*/ 3525201 w 4934374"/>
                <a:gd name="connsiteY7" fmla="*/ 1970327 h 2888360"/>
                <a:gd name="connsiteX8" fmla="*/ 3662596 w 4934374"/>
                <a:gd name="connsiteY8" fmla="*/ 1869778 h 2888360"/>
                <a:gd name="connsiteX9" fmla="*/ 4287500 w 4934374"/>
                <a:gd name="connsiteY9" fmla="*/ 1344141 h 2888360"/>
                <a:gd name="connsiteX10" fmla="*/ 4498563 w 4934374"/>
                <a:gd name="connsiteY10" fmla="*/ 779635 h 2888360"/>
                <a:gd name="connsiteX11" fmla="*/ 4376239 w 4934374"/>
                <a:gd name="connsiteY11" fmla="*/ 16511 h 2888360"/>
                <a:gd name="connsiteX12" fmla="*/ 4369703 w 4934374"/>
                <a:gd name="connsiteY12" fmla="*/ 0 h 2888360"/>
                <a:gd name="connsiteX13" fmla="*/ 4823642 w 4934374"/>
                <a:gd name="connsiteY13" fmla="*/ 0 h 2888360"/>
                <a:gd name="connsiteX14" fmla="*/ 4850554 w 4934374"/>
                <a:gd name="connsiteY14" fmla="*/ 89409 h 2888360"/>
                <a:gd name="connsiteX15" fmla="*/ 4934374 w 4934374"/>
                <a:gd name="connsiteY15" fmla="*/ 779553 h 2888360"/>
                <a:gd name="connsiteX16" fmla="*/ 3793540 w 4934374"/>
                <a:gd name="connsiteY16" fmla="*/ 2294701 h 2888360"/>
                <a:gd name="connsiteX17" fmla="*/ 2396135 w 4934374"/>
                <a:gd name="connsiteY17" fmla="*/ 2888360 h 2888360"/>
                <a:gd name="connsiteX18" fmla="*/ 548273 w 4934374"/>
                <a:gd name="connsiteY18" fmla="*/ 1884684 h 2888360"/>
                <a:gd name="connsiteX19" fmla="*/ 0 w 4934374"/>
                <a:gd name="connsiteY19" fmla="*/ 779553 h 2888360"/>
                <a:gd name="connsiteX20" fmla="*/ 137335 w 4934374"/>
                <a:gd name="connsiteY20" fmla="*/ 89409 h 288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4374" h="2888360">
                  <a:moveTo>
                    <a:pt x="179816" y="0"/>
                  </a:moveTo>
                  <a:lnTo>
                    <a:pt x="666325" y="0"/>
                  </a:lnTo>
                  <a:lnTo>
                    <a:pt x="626038" y="65170"/>
                  </a:lnTo>
                  <a:cubicBezTo>
                    <a:pt x="499976" y="295913"/>
                    <a:pt x="435986" y="536292"/>
                    <a:pt x="435986" y="779635"/>
                  </a:cubicBezTo>
                  <a:cubicBezTo>
                    <a:pt x="435986" y="1024707"/>
                    <a:pt x="538074" y="1167830"/>
                    <a:pt x="750530" y="1443043"/>
                  </a:cubicBezTo>
                  <a:cubicBezTo>
                    <a:pt x="801792" y="1509416"/>
                    <a:pt x="854797" y="1578096"/>
                    <a:pt x="909024" y="1653610"/>
                  </a:cubicBezTo>
                  <a:cubicBezTo>
                    <a:pt x="1323389" y="2230552"/>
                    <a:pt x="1768180" y="2476694"/>
                    <a:pt x="2396223" y="2476694"/>
                  </a:cubicBezTo>
                  <a:cubicBezTo>
                    <a:pt x="2808409" y="2476694"/>
                    <a:pt x="3110835" y="2276173"/>
                    <a:pt x="3525201" y="1970327"/>
                  </a:cubicBezTo>
                  <a:cubicBezTo>
                    <a:pt x="3571493" y="1936152"/>
                    <a:pt x="3617786" y="1902388"/>
                    <a:pt x="3662596" y="1869778"/>
                  </a:cubicBezTo>
                  <a:cubicBezTo>
                    <a:pt x="3905479" y="1692809"/>
                    <a:pt x="4134849" y="1525640"/>
                    <a:pt x="4287500" y="1344141"/>
                  </a:cubicBezTo>
                  <a:cubicBezTo>
                    <a:pt x="4433439" y="1170630"/>
                    <a:pt x="4498563" y="996543"/>
                    <a:pt x="4498563" y="779635"/>
                  </a:cubicBezTo>
                  <a:cubicBezTo>
                    <a:pt x="4498563" y="507799"/>
                    <a:pt x="4456499" y="249674"/>
                    <a:pt x="4376239" y="16511"/>
                  </a:cubicBezTo>
                  <a:lnTo>
                    <a:pt x="4369703" y="0"/>
                  </a:lnTo>
                  <a:lnTo>
                    <a:pt x="4823642" y="0"/>
                  </a:lnTo>
                  <a:lnTo>
                    <a:pt x="4850554" y="89409"/>
                  </a:lnTo>
                  <a:cubicBezTo>
                    <a:pt x="4905864" y="307423"/>
                    <a:pt x="4934374" y="539220"/>
                    <a:pt x="4934374" y="779553"/>
                  </a:cubicBezTo>
                  <a:cubicBezTo>
                    <a:pt x="4934374" y="1521110"/>
                    <a:pt x="4369101" y="1869861"/>
                    <a:pt x="3793540" y="2294701"/>
                  </a:cubicBezTo>
                  <a:cubicBezTo>
                    <a:pt x="3374293" y="2604171"/>
                    <a:pt x="2970389" y="2888360"/>
                    <a:pt x="2396135" y="2888360"/>
                  </a:cubicBezTo>
                  <a:cubicBezTo>
                    <a:pt x="1544564" y="2888360"/>
                    <a:pt x="991670" y="2502058"/>
                    <a:pt x="548273" y="1884684"/>
                  </a:cubicBezTo>
                  <a:cubicBezTo>
                    <a:pt x="282201" y="1514275"/>
                    <a:pt x="0" y="1260227"/>
                    <a:pt x="0" y="779553"/>
                  </a:cubicBezTo>
                  <a:cubicBezTo>
                    <a:pt x="0" y="539220"/>
                    <a:pt x="48876" y="307423"/>
                    <a:pt x="137335" y="8940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DC43E93-F81B-4DAE-9F0A-DF9299A8C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6973" y="0"/>
              <a:ext cx="4934374" cy="2888360"/>
            </a:xfrm>
            <a:custGeom>
              <a:avLst/>
              <a:gdLst>
                <a:gd name="connsiteX0" fmla="*/ 179816 w 4934374"/>
                <a:gd name="connsiteY0" fmla="*/ 0 h 2888360"/>
                <a:gd name="connsiteX1" fmla="*/ 767292 w 4934374"/>
                <a:gd name="connsiteY1" fmla="*/ 0 h 2888360"/>
                <a:gd name="connsiteX2" fmla="*/ 703453 w 4934374"/>
                <a:gd name="connsiteY2" fmla="*/ 102886 h 2888360"/>
                <a:gd name="connsiteX3" fmla="*/ 523079 w 4934374"/>
                <a:gd name="connsiteY3" fmla="*/ 779635 h 2888360"/>
                <a:gd name="connsiteX4" fmla="*/ 820885 w 4934374"/>
                <a:gd name="connsiteY4" fmla="*/ 1394539 h 2888360"/>
                <a:gd name="connsiteX5" fmla="*/ 981122 w 4934374"/>
                <a:gd name="connsiteY5" fmla="*/ 1607412 h 2888360"/>
                <a:gd name="connsiteX6" fmla="*/ 1592426 w 4934374"/>
                <a:gd name="connsiteY6" fmla="*/ 2196871 h 2888360"/>
                <a:gd name="connsiteX7" fmla="*/ 2396135 w 4934374"/>
                <a:gd name="connsiteY7" fmla="*/ 2394345 h 2888360"/>
                <a:gd name="connsiteX8" fmla="*/ 2913111 w 4934374"/>
                <a:gd name="connsiteY8" fmla="*/ 2268597 h 2888360"/>
                <a:gd name="connsiteX9" fmla="*/ 3471411 w 4934374"/>
                <a:gd name="connsiteY9" fmla="*/ 1905518 h 2888360"/>
                <a:gd name="connsiteX10" fmla="*/ 3609242 w 4934374"/>
                <a:gd name="connsiteY10" fmla="*/ 1804640 h 2888360"/>
                <a:gd name="connsiteX11" fmla="*/ 4219151 w 4934374"/>
                <a:gd name="connsiteY11" fmla="*/ 1292919 h 2888360"/>
                <a:gd name="connsiteX12" fmla="*/ 4411295 w 4934374"/>
                <a:gd name="connsiteY12" fmla="*/ 779635 h 2888360"/>
                <a:gd name="connsiteX13" fmla="*/ 4294235 w 4934374"/>
                <a:gd name="connsiteY13" fmla="*/ 44685 h 2888360"/>
                <a:gd name="connsiteX14" fmla="*/ 4276624 w 4934374"/>
                <a:gd name="connsiteY14" fmla="*/ 0 h 2888360"/>
                <a:gd name="connsiteX15" fmla="*/ 4823642 w 4934374"/>
                <a:gd name="connsiteY15" fmla="*/ 0 h 2888360"/>
                <a:gd name="connsiteX16" fmla="*/ 4850554 w 4934374"/>
                <a:gd name="connsiteY16" fmla="*/ 89409 h 2888360"/>
                <a:gd name="connsiteX17" fmla="*/ 4934374 w 4934374"/>
                <a:gd name="connsiteY17" fmla="*/ 779553 h 2888360"/>
                <a:gd name="connsiteX18" fmla="*/ 3793540 w 4934374"/>
                <a:gd name="connsiteY18" fmla="*/ 2294701 h 2888360"/>
                <a:gd name="connsiteX19" fmla="*/ 2396135 w 4934374"/>
                <a:gd name="connsiteY19" fmla="*/ 2888360 h 2888360"/>
                <a:gd name="connsiteX20" fmla="*/ 548273 w 4934374"/>
                <a:gd name="connsiteY20" fmla="*/ 1884684 h 2888360"/>
                <a:gd name="connsiteX21" fmla="*/ 0 w 4934374"/>
                <a:gd name="connsiteY21" fmla="*/ 779553 h 2888360"/>
                <a:gd name="connsiteX22" fmla="*/ 137335 w 4934374"/>
                <a:gd name="connsiteY22" fmla="*/ 89409 h 288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4374" h="2888360">
                  <a:moveTo>
                    <a:pt x="179816" y="0"/>
                  </a:moveTo>
                  <a:lnTo>
                    <a:pt x="767292" y="0"/>
                  </a:lnTo>
                  <a:lnTo>
                    <a:pt x="703453" y="102886"/>
                  </a:lnTo>
                  <a:cubicBezTo>
                    <a:pt x="583756" y="321853"/>
                    <a:pt x="523079" y="549550"/>
                    <a:pt x="523079" y="779635"/>
                  </a:cubicBezTo>
                  <a:cubicBezTo>
                    <a:pt x="523079" y="999508"/>
                    <a:pt x="614356" y="1127068"/>
                    <a:pt x="820885" y="1394539"/>
                  </a:cubicBezTo>
                  <a:cubicBezTo>
                    <a:pt x="872582" y="1461489"/>
                    <a:pt x="926023" y="1530745"/>
                    <a:pt x="981122" y="1607412"/>
                  </a:cubicBezTo>
                  <a:cubicBezTo>
                    <a:pt x="1175968" y="1878671"/>
                    <a:pt x="1375871" y="2071535"/>
                    <a:pt x="1592426" y="2196871"/>
                  </a:cubicBezTo>
                  <a:cubicBezTo>
                    <a:pt x="1821970" y="2329783"/>
                    <a:pt x="2084904" y="2394345"/>
                    <a:pt x="2396135" y="2394345"/>
                  </a:cubicBezTo>
                  <a:cubicBezTo>
                    <a:pt x="2572762" y="2394345"/>
                    <a:pt x="2737009" y="2354405"/>
                    <a:pt x="2913111" y="2268597"/>
                  </a:cubicBezTo>
                  <a:cubicBezTo>
                    <a:pt x="3093922" y="2180483"/>
                    <a:pt x="3272903" y="2052018"/>
                    <a:pt x="3471411" y="1905518"/>
                  </a:cubicBezTo>
                  <a:cubicBezTo>
                    <a:pt x="3517964" y="1871178"/>
                    <a:pt x="3564344" y="1837332"/>
                    <a:pt x="3609242" y="1804640"/>
                  </a:cubicBezTo>
                  <a:cubicBezTo>
                    <a:pt x="3847765" y="1630800"/>
                    <a:pt x="4073038" y="1466594"/>
                    <a:pt x="4219151" y="1292919"/>
                  </a:cubicBezTo>
                  <a:cubicBezTo>
                    <a:pt x="4353843" y="1132832"/>
                    <a:pt x="4411295" y="979332"/>
                    <a:pt x="4411295" y="779635"/>
                  </a:cubicBezTo>
                  <a:cubicBezTo>
                    <a:pt x="4411295" y="517475"/>
                    <a:pt x="4371040" y="268882"/>
                    <a:pt x="4294235" y="44685"/>
                  </a:cubicBezTo>
                  <a:lnTo>
                    <a:pt x="4276624" y="0"/>
                  </a:lnTo>
                  <a:lnTo>
                    <a:pt x="4823642" y="0"/>
                  </a:lnTo>
                  <a:lnTo>
                    <a:pt x="4850554" y="89409"/>
                  </a:lnTo>
                  <a:cubicBezTo>
                    <a:pt x="4905864" y="307423"/>
                    <a:pt x="4934374" y="539220"/>
                    <a:pt x="4934374" y="779553"/>
                  </a:cubicBezTo>
                  <a:cubicBezTo>
                    <a:pt x="4934374" y="1521110"/>
                    <a:pt x="4369101" y="1869861"/>
                    <a:pt x="3793540" y="2294701"/>
                  </a:cubicBezTo>
                  <a:cubicBezTo>
                    <a:pt x="3374293" y="2604171"/>
                    <a:pt x="2970389" y="2888360"/>
                    <a:pt x="2396135" y="2888360"/>
                  </a:cubicBezTo>
                  <a:cubicBezTo>
                    <a:pt x="1544564" y="2888360"/>
                    <a:pt x="991670" y="2502058"/>
                    <a:pt x="548273" y="1884684"/>
                  </a:cubicBezTo>
                  <a:cubicBezTo>
                    <a:pt x="282201" y="1514275"/>
                    <a:pt x="0" y="1260227"/>
                    <a:pt x="0" y="779553"/>
                  </a:cubicBezTo>
                  <a:cubicBezTo>
                    <a:pt x="0" y="539220"/>
                    <a:pt x="48876" y="307423"/>
                    <a:pt x="137335" y="8940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2EECE7B-E861-4242-BD71-ADD8F2DD3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7711" y="0"/>
              <a:ext cx="5069918" cy="3133064"/>
            </a:xfrm>
            <a:custGeom>
              <a:avLst/>
              <a:gdLst>
                <a:gd name="connsiteX0" fmla="*/ 153448 w 5069918"/>
                <a:gd name="connsiteY0" fmla="*/ 0 h 3133064"/>
                <a:gd name="connsiteX1" fmla="*/ 215434 w 5069918"/>
                <a:gd name="connsiteY1" fmla="*/ 0 h 3133064"/>
                <a:gd name="connsiteX2" fmla="*/ 215073 w 5069918"/>
                <a:gd name="connsiteY2" fmla="*/ 727 h 3133064"/>
                <a:gd name="connsiteX3" fmla="*/ 202868 w 5069918"/>
                <a:gd name="connsiteY3" fmla="*/ 26255 h 3133064"/>
                <a:gd name="connsiteX4" fmla="*/ 191273 w 5069918"/>
                <a:gd name="connsiteY4" fmla="*/ 52030 h 3133064"/>
                <a:gd name="connsiteX5" fmla="*/ 169129 w 5069918"/>
                <a:gd name="connsiteY5" fmla="*/ 103993 h 3133064"/>
                <a:gd name="connsiteX6" fmla="*/ 148381 w 5069918"/>
                <a:gd name="connsiteY6" fmla="*/ 156532 h 3133064"/>
                <a:gd name="connsiteX7" fmla="*/ 80903 w 5069918"/>
                <a:gd name="connsiteY7" fmla="*/ 371711 h 3133064"/>
                <a:gd name="connsiteX8" fmla="*/ 26154 w 5069918"/>
                <a:gd name="connsiteY8" fmla="*/ 817551 h 3133064"/>
                <a:gd name="connsiteX9" fmla="*/ 49169 w 5069918"/>
                <a:gd name="connsiteY9" fmla="*/ 1040143 h 3133064"/>
                <a:gd name="connsiteX10" fmla="*/ 119437 w 5069918"/>
                <a:gd name="connsiteY10" fmla="*/ 1253016 h 3133064"/>
                <a:gd name="connsiteX11" fmla="*/ 143672 w 5069918"/>
                <a:gd name="connsiteY11" fmla="*/ 1303908 h 3133064"/>
                <a:gd name="connsiteX12" fmla="*/ 170611 w 5069918"/>
                <a:gd name="connsiteY12" fmla="*/ 1353648 h 3133064"/>
                <a:gd name="connsiteX13" fmla="*/ 230330 w 5069918"/>
                <a:gd name="connsiteY13" fmla="*/ 1450079 h 3133064"/>
                <a:gd name="connsiteX14" fmla="*/ 279545 w 5069918"/>
                <a:gd name="connsiteY14" fmla="*/ 1519627 h 3133064"/>
                <a:gd name="connsiteX15" fmla="*/ 228347 w 5069918"/>
                <a:gd name="connsiteY15" fmla="*/ 1437024 h 3133064"/>
                <a:gd name="connsiteX16" fmla="*/ 175168 w 5069918"/>
                <a:gd name="connsiteY16" fmla="*/ 1336146 h 3133064"/>
                <a:gd name="connsiteX17" fmla="*/ 130009 w 5069918"/>
                <a:gd name="connsiteY17" fmla="*/ 1230573 h 3133064"/>
                <a:gd name="connsiteX18" fmla="*/ 95398 w 5069918"/>
                <a:gd name="connsiteY18" fmla="*/ 1121049 h 3133064"/>
                <a:gd name="connsiteX19" fmla="*/ 82496 w 5069918"/>
                <a:gd name="connsiteY19" fmla="*/ 1065216 h 3133064"/>
                <a:gd name="connsiteX20" fmla="*/ 76829 w 5069918"/>
                <a:gd name="connsiteY20" fmla="*/ 1037216 h 3133064"/>
                <a:gd name="connsiteX21" fmla="*/ 72121 w 5069918"/>
                <a:gd name="connsiteY21" fmla="*/ 1009135 h 3133064"/>
                <a:gd name="connsiteX22" fmla="*/ 54685 w 5069918"/>
                <a:gd name="connsiteY22" fmla="*/ 784156 h 3133064"/>
                <a:gd name="connsiteX23" fmla="*/ 103070 w 5069918"/>
                <a:gd name="connsiteY23" fmla="*/ 345810 h 3133064"/>
                <a:gd name="connsiteX24" fmla="*/ 163159 w 5069918"/>
                <a:gd name="connsiteY24" fmla="*/ 132051 h 3133064"/>
                <a:gd name="connsiteX25" fmla="*/ 217797 w 5069918"/>
                <a:gd name="connsiteY25" fmla="*/ 0 h 3133064"/>
                <a:gd name="connsiteX26" fmla="*/ 848227 w 5069918"/>
                <a:gd name="connsiteY26" fmla="*/ 0 h 3133064"/>
                <a:gd name="connsiteX27" fmla="*/ 771226 w 5069918"/>
                <a:gd name="connsiteY27" fmla="*/ 124098 h 3133064"/>
                <a:gd name="connsiteX28" fmla="*/ 590852 w 5069918"/>
                <a:gd name="connsiteY28" fmla="*/ 800847 h 3133064"/>
                <a:gd name="connsiteX29" fmla="*/ 888658 w 5069918"/>
                <a:gd name="connsiteY29" fmla="*/ 1415751 h 3133064"/>
                <a:gd name="connsiteX30" fmla="*/ 1048895 w 5069918"/>
                <a:gd name="connsiteY30" fmla="*/ 1628624 h 3133064"/>
                <a:gd name="connsiteX31" fmla="*/ 1660199 w 5069918"/>
                <a:gd name="connsiteY31" fmla="*/ 2218083 h 3133064"/>
                <a:gd name="connsiteX32" fmla="*/ 2463908 w 5069918"/>
                <a:gd name="connsiteY32" fmla="*/ 2415557 h 3133064"/>
                <a:gd name="connsiteX33" fmla="*/ 2980884 w 5069918"/>
                <a:gd name="connsiteY33" fmla="*/ 2289809 h 3133064"/>
                <a:gd name="connsiteX34" fmla="*/ 3539184 w 5069918"/>
                <a:gd name="connsiteY34" fmla="*/ 1926730 h 3133064"/>
                <a:gd name="connsiteX35" fmla="*/ 3677015 w 5069918"/>
                <a:gd name="connsiteY35" fmla="*/ 1825852 h 3133064"/>
                <a:gd name="connsiteX36" fmla="*/ 4286924 w 5069918"/>
                <a:gd name="connsiteY36" fmla="*/ 1314131 h 3133064"/>
                <a:gd name="connsiteX37" fmla="*/ 4479068 w 5069918"/>
                <a:gd name="connsiteY37" fmla="*/ 800847 h 3133064"/>
                <a:gd name="connsiteX38" fmla="*/ 4362007 w 5069918"/>
                <a:gd name="connsiteY38" fmla="*/ 65898 h 3133064"/>
                <a:gd name="connsiteX39" fmla="*/ 4336037 w 5069918"/>
                <a:gd name="connsiteY39" fmla="*/ 0 h 3133064"/>
                <a:gd name="connsiteX40" fmla="*/ 4913604 w 5069918"/>
                <a:gd name="connsiteY40" fmla="*/ 0 h 3133064"/>
                <a:gd name="connsiteX41" fmla="*/ 4930823 w 5069918"/>
                <a:gd name="connsiteY41" fmla="*/ 66892 h 3133064"/>
                <a:gd name="connsiteX42" fmla="*/ 4940407 w 5069918"/>
                <a:gd name="connsiteY42" fmla="*/ 125535 h 3133064"/>
                <a:gd name="connsiteX43" fmla="*/ 4982006 w 5069918"/>
                <a:gd name="connsiteY43" fmla="*/ 278378 h 3133064"/>
                <a:gd name="connsiteX44" fmla="*/ 5027482 w 5069918"/>
                <a:gd name="connsiteY44" fmla="*/ 504952 h 3133064"/>
                <a:gd name="connsiteX45" fmla="*/ 5058082 w 5069918"/>
                <a:gd name="connsiteY45" fmla="*/ 734049 h 3133064"/>
                <a:gd name="connsiteX46" fmla="*/ 5063486 w 5069918"/>
                <a:gd name="connsiteY46" fmla="*/ 791612 h 3133064"/>
                <a:gd name="connsiteX47" fmla="*/ 5067846 w 5069918"/>
                <a:gd name="connsiteY47" fmla="*/ 850245 h 3133064"/>
                <a:gd name="connsiteX48" fmla="*/ 5069414 w 5069918"/>
                <a:gd name="connsiteY48" fmla="*/ 969733 h 3133064"/>
                <a:gd name="connsiteX49" fmla="*/ 5040732 w 5069918"/>
                <a:gd name="connsiteY49" fmla="*/ 1209783 h 3133064"/>
                <a:gd name="connsiteX50" fmla="*/ 4964102 w 5069918"/>
                <a:gd name="connsiteY50" fmla="*/ 1442832 h 3133064"/>
                <a:gd name="connsiteX51" fmla="*/ 4689486 w 5069918"/>
                <a:gd name="connsiteY51" fmla="*/ 1849969 h 3133064"/>
                <a:gd name="connsiteX52" fmla="*/ 4333792 w 5069918"/>
                <a:gd name="connsiteY52" fmla="*/ 2176567 h 3133064"/>
                <a:gd name="connsiteX53" fmla="*/ 3965196 w 5069918"/>
                <a:gd name="connsiteY53" fmla="*/ 2468002 h 3133064"/>
                <a:gd name="connsiteX54" fmla="*/ 3873745 w 5069918"/>
                <a:gd name="connsiteY54" fmla="*/ 2541128 h 3133064"/>
                <a:gd name="connsiteX55" fmla="*/ 3779416 w 5069918"/>
                <a:gd name="connsiteY55" fmla="*/ 2614666 h 3133064"/>
                <a:gd name="connsiteX56" fmla="*/ 3582739 w 5069918"/>
                <a:gd name="connsiteY56" fmla="*/ 2756555 h 3133064"/>
                <a:gd name="connsiteX57" fmla="*/ 3371851 w 5069918"/>
                <a:gd name="connsiteY57" fmla="*/ 2886338 h 3133064"/>
                <a:gd name="connsiteX58" fmla="*/ 3143614 w 5069918"/>
                <a:gd name="connsiteY58" fmla="*/ 2995780 h 3133064"/>
                <a:gd name="connsiteX59" fmla="*/ 2643552 w 5069918"/>
                <a:gd name="connsiteY59" fmla="*/ 3122516 h 3133064"/>
                <a:gd name="connsiteX60" fmla="*/ 2514264 w 5069918"/>
                <a:gd name="connsiteY60" fmla="*/ 3131657 h 3133064"/>
                <a:gd name="connsiteX61" fmla="*/ 2481920 w 5069918"/>
                <a:gd name="connsiteY61" fmla="*/ 3132810 h 3133064"/>
                <a:gd name="connsiteX62" fmla="*/ 2449664 w 5069918"/>
                <a:gd name="connsiteY62" fmla="*/ 3132975 h 3133064"/>
                <a:gd name="connsiteX63" fmla="*/ 2386284 w 5069918"/>
                <a:gd name="connsiteY63" fmla="*/ 3132234 h 3133064"/>
                <a:gd name="connsiteX64" fmla="*/ 2260658 w 5069918"/>
                <a:gd name="connsiteY64" fmla="*/ 3127292 h 3133064"/>
                <a:gd name="connsiteX65" fmla="*/ 2134945 w 5069918"/>
                <a:gd name="connsiteY65" fmla="*/ 3115928 h 3133064"/>
                <a:gd name="connsiteX66" fmla="*/ 1884564 w 5069918"/>
                <a:gd name="connsiteY66" fmla="*/ 3075412 h 3133064"/>
                <a:gd name="connsiteX67" fmla="*/ 1639764 w 5069918"/>
                <a:gd name="connsiteY67" fmla="*/ 3005498 h 3133064"/>
                <a:gd name="connsiteX68" fmla="*/ 1407081 w 5069918"/>
                <a:gd name="connsiteY68" fmla="*/ 2904125 h 3133064"/>
                <a:gd name="connsiteX69" fmla="*/ 1193491 w 5069918"/>
                <a:gd name="connsiteY69" fmla="*/ 2772201 h 3133064"/>
                <a:gd name="connsiteX70" fmla="*/ 836141 w 5069918"/>
                <a:gd name="connsiteY70" fmla="*/ 2439839 h 3133064"/>
                <a:gd name="connsiteX71" fmla="*/ 690812 w 5069918"/>
                <a:gd name="connsiteY71" fmla="*/ 2251422 h 3133064"/>
                <a:gd name="connsiteX72" fmla="*/ 562397 w 5069918"/>
                <a:gd name="connsiteY72" fmla="*/ 2054937 h 3133064"/>
                <a:gd name="connsiteX73" fmla="*/ 502504 w 5069918"/>
                <a:gd name="connsiteY73" fmla="*/ 1957435 h 3133064"/>
                <a:gd name="connsiteX74" fmla="*/ 440258 w 5069918"/>
                <a:gd name="connsiteY74" fmla="*/ 1861580 h 3133064"/>
                <a:gd name="connsiteX75" fmla="*/ 310360 w 5069918"/>
                <a:gd name="connsiteY75" fmla="*/ 1670693 h 3133064"/>
                <a:gd name="connsiteX76" fmla="*/ 246806 w 5069918"/>
                <a:gd name="connsiteY76" fmla="*/ 1573603 h 3133064"/>
                <a:gd name="connsiteX77" fmla="*/ 186303 w 5069918"/>
                <a:gd name="connsiteY77" fmla="*/ 1474372 h 3133064"/>
                <a:gd name="connsiteX78" fmla="*/ 84390 w 5069918"/>
                <a:gd name="connsiteY78" fmla="*/ 1266192 h 3133064"/>
                <a:gd name="connsiteX79" fmla="*/ 20139 w 5069918"/>
                <a:gd name="connsiteY79" fmla="*/ 1045249 h 3133064"/>
                <a:gd name="connsiteX80" fmla="*/ 0 w 5069918"/>
                <a:gd name="connsiteY80" fmla="*/ 817551 h 3133064"/>
                <a:gd name="connsiteX81" fmla="*/ 102773 w 5069918"/>
                <a:gd name="connsiteY81" fmla="*/ 142588 h 313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069918" h="3133064">
                  <a:moveTo>
                    <a:pt x="153448" y="0"/>
                  </a:moveTo>
                  <a:lnTo>
                    <a:pt x="215434" y="0"/>
                  </a:lnTo>
                  <a:lnTo>
                    <a:pt x="215073" y="727"/>
                  </a:lnTo>
                  <a:lnTo>
                    <a:pt x="202868" y="26255"/>
                  </a:lnTo>
                  <a:lnTo>
                    <a:pt x="191273" y="52030"/>
                  </a:lnTo>
                  <a:cubicBezTo>
                    <a:pt x="183688" y="69241"/>
                    <a:pt x="176016" y="86452"/>
                    <a:pt x="169129" y="103993"/>
                  </a:cubicBezTo>
                  <a:cubicBezTo>
                    <a:pt x="162242" y="121533"/>
                    <a:pt x="154658" y="138827"/>
                    <a:pt x="148381" y="156532"/>
                  </a:cubicBezTo>
                  <a:cubicBezTo>
                    <a:pt x="121529" y="226858"/>
                    <a:pt x="98775" y="298667"/>
                    <a:pt x="80903" y="371711"/>
                  </a:cubicBezTo>
                  <a:cubicBezTo>
                    <a:pt x="44636" y="517470"/>
                    <a:pt x="26067" y="667511"/>
                    <a:pt x="26154" y="817551"/>
                  </a:cubicBezTo>
                  <a:cubicBezTo>
                    <a:pt x="26589" y="892326"/>
                    <a:pt x="34000" y="966934"/>
                    <a:pt x="49169" y="1040143"/>
                  </a:cubicBezTo>
                  <a:cubicBezTo>
                    <a:pt x="65123" y="1113187"/>
                    <a:pt x="88226" y="1184666"/>
                    <a:pt x="119437" y="1253016"/>
                  </a:cubicBezTo>
                  <a:cubicBezTo>
                    <a:pt x="126847" y="1270228"/>
                    <a:pt x="135478" y="1287027"/>
                    <a:pt x="143672" y="1303908"/>
                  </a:cubicBezTo>
                  <a:cubicBezTo>
                    <a:pt x="152565" y="1320543"/>
                    <a:pt x="161021" y="1337342"/>
                    <a:pt x="170611" y="1353648"/>
                  </a:cubicBezTo>
                  <a:cubicBezTo>
                    <a:pt x="188919" y="1386587"/>
                    <a:pt x="209319" y="1418539"/>
                    <a:pt x="230330" y="1450079"/>
                  </a:cubicBezTo>
                  <a:lnTo>
                    <a:pt x="279545" y="1519627"/>
                  </a:lnTo>
                  <a:lnTo>
                    <a:pt x="228347" y="1437024"/>
                  </a:lnTo>
                  <a:cubicBezTo>
                    <a:pt x="209690" y="1404084"/>
                    <a:pt x="191645" y="1370567"/>
                    <a:pt x="175168" y="1336146"/>
                  </a:cubicBezTo>
                  <a:cubicBezTo>
                    <a:pt x="158778" y="1301641"/>
                    <a:pt x="143522" y="1266478"/>
                    <a:pt x="130009" y="1230573"/>
                  </a:cubicBezTo>
                  <a:cubicBezTo>
                    <a:pt x="116757" y="1194587"/>
                    <a:pt x="104988" y="1158105"/>
                    <a:pt x="95398" y="1121049"/>
                  </a:cubicBezTo>
                  <a:cubicBezTo>
                    <a:pt x="90865" y="1102520"/>
                    <a:pt x="86245" y="1083909"/>
                    <a:pt x="82496" y="1065216"/>
                  </a:cubicBezTo>
                  <a:lnTo>
                    <a:pt x="76829" y="1037216"/>
                  </a:lnTo>
                  <a:lnTo>
                    <a:pt x="72121" y="1009135"/>
                  </a:lnTo>
                  <a:cubicBezTo>
                    <a:pt x="59829" y="934198"/>
                    <a:pt x="54685" y="858847"/>
                    <a:pt x="54685" y="784156"/>
                  </a:cubicBezTo>
                  <a:cubicBezTo>
                    <a:pt x="55033" y="637163"/>
                    <a:pt x="71337" y="490169"/>
                    <a:pt x="103070" y="345810"/>
                  </a:cubicBezTo>
                  <a:cubicBezTo>
                    <a:pt x="118894" y="273671"/>
                    <a:pt x="138923" y="202233"/>
                    <a:pt x="163159" y="132051"/>
                  </a:cubicBezTo>
                  <a:lnTo>
                    <a:pt x="217797" y="0"/>
                  </a:lnTo>
                  <a:lnTo>
                    <a:pt x="848227" y="0"/>
                  </a:lnTo>
                  <a:lnTo>
                    <a:pt x="771226" y="124098"/>
                  </a:lnTo>
                  <a:cubicBezTo>
                    <a:pt x="651529" y="343066"/>
                    <a:pt x="590852" y="570762"/>
                    <a:pt x="590852" y="800847"/>
                  </a:cubicBezTo>
                  <a:cubicBezTo>
                    <a:pt x="590852" y="1020720"/>
                    <a:pt x="682129" y="1148280"/>
                    <a:pt x="888658" y="1415751"/>
                  </a:cubicBezTo>
                  <a:cubicBezTo>
                    <a:pt x="940355" y="1482701"/>
                    <a:pt x="993796" y="1551957"/>
                    <a:pt x="1048895" y="1628624"/>
                  </a:cubicBezTo>
                  <a:cubicBezTo>
                    <a:pt x="1243741" y="1899883"/>
                    <a:pt x="1443644" y="2092747"/>
                    <a:pt x="1660199" y="2218083"/>
                  </a:cubicBezTo>
                  <a:cubicBezTo>
                    <a:pt x="1889743" y="2350995"/>
                    <a:pt x="2152677" y="2415557"/>
                    <a:pt x="2463908" y="2415557"/>
                  </a:cubicBezTo>
                  <a:cubicBezTo>
                    <a:pt x="2640535" y="2415557"/>
                    <a:pt x="2804782" y="2375617"/>
                    <a:pt x="2980884" y="2289809"/>
                  </a:cubicBezTo>
                  <a:cubicBezTo>
                    <a:pt x="3161695" y="2201695"/>
                    <a:pt x="3340676" y="2073230"/>
                    <a:pt x="3539184" y="1926730"/>
                  </a:cubicBezTo>
                  <a:cubicBezTo>
                    <a:pt x="3585737" y="1892390"/>
                    <a:pt x="3632117" y="1858544"/>
                    <a:pt x="3677015" y="1825852"/>
                  </a:cubicBezTo>
                  <a:cubicBezTo>
                    <a:pt x="3915538" y="1652012"/>
                    <a:pt x="4140811" y="1487806"/>
                    <a:pt x="4286924" y="1314131"/>
                  </a:cubicBezTo>
                  <a:cubicBezTo>
                    <a:pt x="4421616" y="1154044"/>
                    <a:pt x="4479068" y="1000544"/>
                    <a:pt x="4479068" y="800847"/>
                  </a:cubicBezTo>
                  <a:cubicBezTo>
                    <a:pt x="4479068" y="538687"/>
                    <a:pt x="4438813" y="290094"/>
                    <a:pt x="4362007" y="65898"/>
                  </a:cubicBezTo>
                  <a:lnTo>
                    <a:pt x="4336037" y="0"/>
                  </a:lnTo>
                  <a:lnTo>
                    <a:pt x="4913604" y="0"/>
                  </a:lnTo>
                  <a:lnTo>
                    <a:pt x="4930823" y="66892"/>
                  </a:lnTo>
                  <a:lnTo>
                    <a:pt x="4940407" y="125535"/>
                  </a:lnTo>
                  <a:lnTo>
                    <a:pt x="4982006" y="278378"/>
                  </a:lnTo>
                  <a:cubicBezTo>
                    <a:pt x="4999758" y="353368"/>
                    <a:pt x="5014971" y="428944"/>
                    <a:pt x="5027482" y="504952"/>
                  </a:cubicBezTo>
                  <a:cubicBezTo>
                    <a:pt x="5040123" y="580961"/>
                    <a:pt x="5050323" y="657382"/>
                    <a:pt x="5058082" y="734049"/>
                  </a:cubicBezTo>
                  <a:cubicBezTo>
                    <a:pt x="5060261" y="753237"/>
                    <a:pt x="5061743" y="772425"/>
                    <a:pt x="5063486" y="791612"/>
                  </a:cubicBezTo>
                  <a:cubicBezTo>
                    <a:pt x="5065318" y="810552"/>
                    <a:pt x="5066625" y="830398"/>
                    <a:pt x="5067846" y="850245"/>
                  </a:cubicBezTo>
                  <a:cubicBezTo>
                    <a:pt x="5069851" y="889855"/>
                    <a:pt x="5070461" y="929712"/>
                    <a:pt x="5069414" y="969733"/>
                  </a:cubicBezTo>
                  <a:cubicBezTo>
                    <a:pt x="5067060" y="1049695"/>
                    <a:pt x="5057820" y="1130233"/>
                    <a:pt x="5040732" y="1209783"/>
                  </a:cubicBezTo>
                  <a:cubicBezTo>
                    <a:pt x="5023123" y="1289250"/>
                    <a:pt x="4997578" y="1367647"/>
                    <a:pt x="4964102" y="1442832"/>
                  </a:cubicBezTo>
                  <a:cubicBezTo>
                    <a:pt x="4897409" y="1593697"/>
                    <a:pt x="4799942" y="1730232"/>
                    <a:pt x="4689486" y="1849969"/>
                  </a:cubicBezTo>
                  <a:cubicBezTo>
                    <a:pt x="4579116" y="1970446"/>
                    <a:pt x="4456716" y="2076100"/>
                    <a:pt x="4333792" y="2176567"/>
                  </a:cubicBezTo>
                  <a:cubicBezTo>
                    <a:pt x="4210520" y="2276869"/>
                    <a:pt x="4085853" y="2371736"/>
                    <a:pt x="3965196" y="2468002"/>
                  </a:cubicBezTo>
                  <a:lnTo>
                    <a:pt x="3873745" y="2541128"/>
                  </a:lnTo>
                  <a:cubicBezTo>
                    <a:pt x="3842621" y="2565751"/>
                    <a:pt x="3811324" y="2590374"/>
                    <a:pt x="3779416" y="2614666"/>
                  </a:cubicBezTo>
                  <a:cubicBezTo>
                    <a:pt x="3715862" y="2663335"/>
                    <a:pt x="3650652" y="2711016"/>
                    <a:pt x="3582739" y="2756555"/>
                  </a:cubicBezTo>
                  <a:cubicBezTo>
                    <a:pt x="3514913" y="2802012"/>
                    <a:pt x="3445170" y="2846151"/>
                    <a:pt x="3371851" y="2886338"/>
                  </a:cubicBezTo>
                  <a:cubicBezTo>
                    <a:pt x="3298533" y="2926442"/>
                    <a:pt x="3222687" y="2963664"/>
                    <a:pt x="3143614" y="2995780"/>
                  </a:cubicBezTo>
                  <a:cubicBezTo>
                    <a:pt x="2985994" y="3060837"/>
                    <a:pt x="2815732" y="3104317"/>
                    <a:pt x="2643552" y="3122516"/>
                  </a:cubicBezTo>
                  <a:cubicBezTo>
                    <a:pt x="2600484" y="3126799"/>
                    <a:pt x="2557331" y="3130258"/>
                    <a:pt x="2514264" y="3131657"/>
                  </a:cubicBezTo>
                  <a:lnTo>
                    <a:pt x="2481920" y="3132810"/>
                  </a:lnTo>
                  <a:lnTo>
                    <a:pt x="2449664" y="3132975"/>
                  </a:lnTo>
                  <a:cubicBezTo>
                    <a:pt x="2427868" y="3133304"/>
                    <a:pt x="2407207" y="3132646"/>
                    <a:pt x="2386284" y="3132234"/>
                  </a:cubicBezTo>
                  <a:cubicBezTo>
                    <a:pt x="2344524" y="3131740"/>
                    <a:pt x="2302505" y="3129352"/>
                    <a:pt x="2260658" y="3127292"/>
                  </a:cubicBezTo>
                  <a:cubicBezTo>
                    <a:pt x="2218725" y="3123999"/>
                    <a:pt x="2176791" y="3120952"/>
                    <a:pt x="2134945" y="3115928"/>
                  </a:cubicBezTo>
                  <a:cubicBezTo>
                    <a:pt x="2051165" y="3106458"/>
                    <a:pt x="1967473" y="3093529"/>
                    <a:pt x="1884564" y="3075412"/>
                  </a:cubicBezTo>
                  <a:cubicBezTo>
                    <a:pt x="1801657" y="3057296"/>
                    <a:pt x="1719708" y="3033990"/>
                    <a:pt x="1639764" y="3005498"/>
                  </a:cubicBezTo>
                  <a:cubicBezTo>
                    <a:pt x="1559820" y="2976922"/>
                    <a:pt x="1481969" y="2942830"/>
                    <a:pt x="1407081" y="2904125"/>
                  </a:cubicBezTo>
                  <a:cubicBezTo>
                    <a:pt x="1332455" y="2864845"/>
                    <a:pt x="1260794" y="2820953"/>
                    <a:pt x="1193491" y="2772201"/>
                  </a:cubicBezTo>
                  <a:cubicBezTo>
                    <a:pt x="1058362" y="2675194"/>
                    <a:pt x="939973" y="2561469"/>
                    <a:pt x="836141" y="2439839"/>
                  </a:cubicBezTo>
                  <a:cubicBezTo>
                    <a:pt x="784444" y="2378735"/>
                    <a:pt x="736321" y="2315656"/>
                    <a:pt x="690812" y="2251422"/>
                  </a:cubicBezTo>
                  <a:cubicBezTo>
                    <a:pt x="645217" y="2187190"/>
                    <a:pt x="602674" y="2121557"/>
                    <a:pt x="562397" y="2054937"/>
                  </a:cubicBezTo>
                  <a:cubicBezTo>
                    <a:pt x="541823" y="2021256"/>
                    <a:pt x="522992" y="1989716"/>
                    <a:pt x="502504" y="1957435"/>
                  </a:cubicBezTo>
                  <a:cubicBezTo>
                    <a:pt x="482192" y="1925401"/>
                    <a:pt x="461530" y="1893367"/>
                    <a:pt x="440258" y="1861580"/>
                  </a:cubicBezTo>
                  <a:lnTo>
                    <a:pt x="310360" y="1670693"/>
                  </a:lnTo>
                  <a:cubicBezTo>
                    <a:pt x="288826" y="1638577"/>
                    <a:pt x="267555" y="1606296"/>
                    <a:pt x="246806" y="1573603"/>
                  </a:cubicBezTo>
                  <a:cubicBezTo>
                    <a:pt x="226057" y="1540910"/>
                    <a:pt x="205483" y="1508135"/>
                    <a:pt x="186303" y="1474372"/>
                  </a:cubicBezTo>
                  <a:cubicBezTo>
                    <a:pt x="147857" y="1407174"/>
                    <a:pt x="112550" y="1338002"/>
                    <a:pt x="84390" y="1266192"/>
                  </a:cubicBezTo>
                  <a:cubicBezTo>
                    <a:pt x="55708" y="1194630"/>
                    <a:pt x="34436" y="1120434"/>
                    <a:pt x="20139" y="1045249"/>
                  </a:cubicBezTo>
                  <a:cubicBezTo>
                    <a:pt x="6452" y="970064"/>
                    <a:pt x="0" y="893725"/>
                    <a:pt x="0" y="817551"/>
                  </a:cubicBezTo>
                  <a:cubicBezTo>
                    <a:pt x="850" y="589772"/>
                    <a:pt x="36028" y="362457"/>
                    <a:pt x="102773" y="14258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98" name="Picture 2" descr="PubChem">
            <a:extLst>
              <a:ext uri="{FF2B5EF4-FFF2-40B4-BE49-F238E27FC236}">
                <a16:creationId xmlns:a16="http://schemas.microsoft.com/office/drawing/2014/main" id="{05FF4F83-436D-4E83-A107-1EEFE7DB4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5305" y="328246"/>
            <a:ext cx="2378315" cy="12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Sdf file format extension color line icon Vector Image">
            <a:extLst>
              <a:ext uri="{FF2B5EF4-FFF2-40B4-BE49-F238E27FC236}">
                <a16:creationId xmlns:a16="http://schemas.microsoft.com/office/drawing/2014/main" id="{0836F4A8-308B-4C86-820B-30B80DC2A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6806" y="3918973"/>
            <a:ext cx="2433666" cy="262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FC9C27E-5BD6-43CF-A73D-3F08212B0288}"/>
              </a:ext>
            </a:extLst>
          </p:cNvPr>
          <p:cNvSpPr/>
          <p:nvPr/>
        </p:nvSpPr>
        <p:spPr>
          <a:xfrm>
            <a:off x="404357" y="2346986"/>
            <a:ext cx="3010661" cy="180143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6" descr="Plus Sign Green - Free vector graphic on Pixabay">
            <a:extLst>
              <a:ext uri="{FF2B5EF4-FFF2-40B4-BE49-F238E27FC236}">
                <a16:creationId xmlns:a16="http://schemas.microsoft.com/office/drawing/2014/main" id="{802FEAD2-CFAF-4ADA-876E-DE667247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4" y="4261281"/>
            <a:ext cx="1545925" cy="15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EA20D9-49F8-4ECD-AF86-DFF1E430F42D}"/>
              </a:ext>
            </a:extLst>
          </p:cNvPr>
          <p:cNvSpPr/>
          <p:nvPr/>
        </p:nvSpPr>
        <p:spPr>
          <a:xfrm>
            <a:off x="2325950" y="4733280"/>
            <a:ext cx="2698811" cy="17083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1CB04AAF-0C6C-43BF-8F81-C435A13B423D}"/>
              </a:ext>
            </a:extLst>
          </p:cNvPr>
          <p:cNvSpPr/>
          <p:nvPr/>
        </p:nvSpPr>
        <p:spPr>
          <a:xfrm rot="3086689">
            <a:off x="4150761" y="2331336"/>
            <a:ext cx="648089" cy="1476246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1AD95EF-C4AE-4416-83D8-9ED40B65CD15}"/>
              </a:ext>
            </a:extLst>
          </p:cNvPr>
          <p:cNvSpPr/>
          <p:nvPr/>
        </p:nvSpPr>
        <p:spPr>
          <a:xfrm rot="19501773">
            <a:off x="7568321" y="2112529"/>
            <a:ext cx="896212" cy="114769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8614AC-20FD-43CA-B1C6-5C437F2C73BF}"/>
              </a:ext>
            </a:extLst>
          </p:cNvPr>
          <p:cNvSpPr/>
          <p:nvPr/>
        </p:nvSpPr>
        <p:spPr>
          <a:xfrm>
            <a:off x="613601" y="2786040"/>
            <a:ext cx="244810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56-23-5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 NUMBER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7900EF-BD0D-4911-B2DF-20E6960CBDD4}"/>
              </a:ext>
            </a:extLst>
          </p:cNvPr>
          <p:cNvSpPr/>
          <p:nvPr/>
        </p:nvSpPr>
        <p:spPr>
          <a:xfrm>
            <a:off x="2509559" y="5119717"/>
            <a:ext cx="2372124" cy="12618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Carbon </a:t>
            </a:r>
          </a:p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Tetrachloride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(COMPOUND NAME)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0843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5097A3-0A3D-4403-8C83-D5F88EBFAAEA}"/>
              </a:ext>
            </a:extLst>
          </p:cNvPr>
          <p:cNvSpPr/>
          <p:nvPr/>
        </p:nvSpPr>
        <p:spPr>
          <a:xfrm>
            <a:off x="6606202" y="2520312"/>
            <a:ext cx="4805996" cy="140144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0"/>
                <a:solidFill>
                  <a:srgbClr val="000000"/>
                </a:solidFill>
                <a:latin typeface="+mj-lt"/>
                <a:ea typeface="+mj-ea"/>
                <a:cs typeface="+mj-cs"/>
              </a:rPr>
              <a:t>DATA </a:t>
            </a:r>
            <a:r>
              <a:rPr lang="en-US" sz="4800" cap="all" dirty="0">
                <a:ln w="0"/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PREPROCESSING</a:t>
            </a:r>
            <a:endParaRPr lang="en-US" sz="4800" b="0" cap="all" spc="0" dirty="0">
              <a:ln w="0"/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9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Kaggle 5 day data cleaning challenge for beginners: Day 1- Handling Missing  Values | by swapnil meshram | Medium">
            <a:extLst>
              <a:ext uri="{FF2B5EF4-FFF2-40B4-BE49-F238E27FC236}">
                <a16:creationId xmlns:a16="http://schemas.microsoft.com/office/drawing/2014/main" id="{A59379FC-94BC-4A06-BCD3-161DB9431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0" r="19820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945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E52988-C458-4121-9BF8-864CDB291D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BA7D41-7EBD-45D7-AFB8-22EF4BFA6B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9C9275B-1E7E-409A-9467-302622C468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</TotalTime>
  <Words>519</Words>
  <Application>Microsoft Office PowerPoint</Application>
  <PresentationFormat>Widescreen</PresentationFormat>
  <Paragraphs>131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molecular properties  for  Identification of new proteins  </dc:title>
  <dc:creator>Madan, Jayant</dc:creator>
  <cp:lastModifiedBy>Madan, Jayant</cp:lastModifiedBy>
  <cp:revision>71</cp:revision>
  <dcterms:created xsi:type="dcterms:W3CDTF">2021-05-12T08:50:38Z</dcterms:created>
  <dcterms:modified xsi:type="dcterms:W3CDTF">2021-05-12T18:54:40Z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